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ustom.xml" ContentType="application/vnd.openxmlformats-officedocument.custom-properties+xml"/>
  <Override PartName="/docProps/core.xml" ContentType="application/vnd.openxmlformats-package.core-properties+xml"/>
  <Override PartName="/docProps/app.xml" ContentType="application/vnd.openxmlformats-officedocument.extended-properties+xml"/>
  <Override PartName="/ppt/_rels/presentation.xml.rels" ContentType="application/vnd.openxmlformats-package.relationships+xml"/>
  <Override PartName="/ppt/media/image5.png" ContentType="image/png"/>
  <Override PartName="/ppt/media/image4.png" ContentType="image/png"/>
  <Override PartName="/ppt/media/image6.png" ContentType="image/png"/>
  <Override PartName="/ppt/media/image8.png" ContentType="image/png"/>
  <Override PartName="/ppt/media/image7.png" ContentType="image/png"/>
  <Override PartName="/ppt/media/image9.png" ContentType="image/png"/>
  <Override PartName="/ppt/media/image17.png" ContentType="image/png"/>
  <Override PartName="/ppt/media/image3.jpeg" ContentType="image/jpeg"/>
  <Override PartName="/ppt/media/image11.png" ContentType="image/png"/>
  <Override PartName="/ppt/media/image1.jpeg" ContentType="image/jpeg"/>
  <Override PartName="/ppt/media/image2.jpeg" ContentType="image/jpeg"/>
  <Override PartName="/ppt/media/image10.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slideMasters/_rels/slideMaster7.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_rels/slideMaster4.xml.rels" ContentType="application/vnd.openxmlformats-package.relationships+xml"/>
  <Override PartName="/ppt/slideMasters/_rels/slideMaster5.xml.rels" ContentType="application/vnd.openxmlformats-package.relationships+xml"/>
  <Override PartName="/ppt/slideMasters/_rels/slideMaster6.xml.rels" ContentType="application/vnd.openxmlformats-package.relationships+xml"/>
  <Override PartName="/ppt/slideMasters/slideMaster7.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presentation.xml" ContentType="application/vnd.openxmlformats-officedocument.presentationml.presentation.main+xml"/>
  <Override PartName="/ppt/theme/theme7.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slideLayouts/_rels/slideLayout82.xml.rels" ContentType="application/vnd.openxmlformats-package.relationships+xml"/>
  <Override PartName="/ppt/slideLayouts/_rels/slideLayout79.xml.rels" ContentType="application/vnd.openxmlformats-package.relationships+xml"/>
  <Override PartName="/ppt/slideLayouts/_rels/slideLayout36.xml.rels" ContentType="application/vnd.openxmlformats-package.relationships+xml"/>
  <Override PartName="/ppt/slideLayouts/_rels/slideLayout84.xml.rels" ContentType="application/vnd.openxmlformats-package.relationships+xml"/>
  <Override PartName="/ppt/slideLayouts/_rels/slideLayout35.xml.rels" ContentType="application/vnd.openxmlformats-package.relationships+xml"/>
  <Override PartName="/ppt/slideLayouts/_rels/slideLayout83.xml.rels" ContentType="application/vnd.openxmlformats-package.relationships+xml"/>
  <Override PartName="/ppt/slideLayouts/_rels/slideLayout34.xml.rels" ContentType="application/vnd.openxmlformats-package.relationships+xml"/>
  <Override PartName="/ppt/slideLayouts/_rels/slideLayout33.xml.rels" ContentType="application/vnd.openxmlformats-package.relationships+xml"/>
  <Override PartName="/ppt/slideLayouts/_rels/slideLayout10.xml.rels" ContentType="application/vnd.openxmlformats-package.relationships+xml"/>
  <Override PartName="/ppt/slideLayouts/_rels/slideLayout81.xml.rels" ContentType="application/vnd.openxmlformats-package.relationships+xml"/>
  <Override PartName="/ppt/slideLayouts/_rels/slideLayout32.xml.rels" ContentType="application/vnd.openxmlformats-package.relationships+xml"/>
  <Override PartName="/ppt/slideLayouts/_rels/slideLayout27.xml.rels" ContentType="application/vnd.openxmlformats-package.relationships+xml"/>
  <Override PartName="/ppt/slideLayouts/_rels/slideLayout80.xml.rels" ContentType="application/vnd.openxmlformats-package.relationships+xml"/>
  <Override PartName="/ppt/slideLayouts/_rels/slideLayout31.xml.rels" ContentType="application/vnd.openxmlformats-package.relationships+xml"/>
  <Override PartName="/ppt/slideLayouts/_rels/slideLayout29.xml.rels" ContentType="application/vnd.openxmlformats-package.relationships+xml"/>
  <Override PartName="/ppt/slideLayouts/_rels/slideLayout78.xml.rels" ContentType="application/vnd.openxmlformats-package.relationships+xml"/>
  <Override PartName="/ppt/slideLayouts/_rels/slideLayout30.xml.rels" ContentType="application/vnd.openxmlformats-package.relationships+xml"/>
  <Override PartName="/ppt/slideLayouts/_rels/slideLayout28.xml.rels" ContentType="application/vnd.openxmlformats-package.relationships+xml"/>
  <Override PartName="/ppt/slideLayouts/_rels/slideLayout77.xml.rels" ContentType="application/vnd.openxmlformats-package.relationships+xml"/>
  <Override PartName="/ppt/slideLayouts/_rels/slideLayout39.xml.rels" ContentType="application/vnd.openxmlformats-package.relationships+xml"/>
  <Override PartName="/ppt/slideLayouts/_rels/slideLayout3.xml.rels" ContentType="application/vnd.openxmlformats-package.relationships+xml"/>
  <Override PartName="/ppt/slideLayouts/_rels/slideLayout4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49.xml.rels" ContentType="application/vnd.openxmlformats-package.relationships+xml"/>
  <Override PartName="/ppt/slideLayouts/_rels/slideLayout14.xml.rels" ContentType="application/vnd.openxmlformats-package.relationships+xml"/>
  <Override PartName="/ppt/slideLayouts/_rels/slideLayout2.xml.rels" ContentType="application/vnd.openxmlformats-package.relationships+xml"/>
  <Override PartName="/ppt/slideLayouts/_rels/slideLayout46.xml.rels" ContentType="application/vnd.openxmlformats-package.relationships+xml"/>
  <Override PartName="/ppt/slideLayouts/_rels/slideLayout4.xml.rels" ContentType="application/vnd.openxmlformats-package.relationships+xml"/>
  <Override PartName="/ppt/slideLayouts/_rels/slideLayout48.xml.rels" ContentType="application/vnd.openxmlformats-package.relationships+xml"/>
  <Override PartName="/ppt/slideLayouts/_rels/slideLayout59.xml.rels" ContentType="application/vnd.openxmlformats-package.relationships+xml"/>
  <Override PartName="/ppt/slideLayouts/_rels/slideLayout1.xml.rels" ContentType="application/vnd.openxmlformats-package.relationships+xml"/>
  <Override PartName="/ppt/slideLayouts/_rels/slideLayout60.xml.rels" ContentType="application/vnd.openxmlformats-package.relationships+xml"/>
  <Override PartName="/ppt/slideLayouts/_rels/slideLayout11.xml.rels" ContentType="application/vnd.openxmlformats-package.relationships+xml"/>
  <Override PartName="/ppt/slideLayouts/_rels/slideLayout58.xml.rels" ContentType="application/vnd.openxmlformats-package.relationships+xml"/>
  <Override PartName="/ppt/slideLayouts/_rels/slideLayout20.xml.rels" ContentType="application/vnd.openxmlformats-package.relationships+xml"/>
  <Override PartName="/ppt/slideLayouts/_rels/slideLayout7.xml.rels" ContentType="application/vnd.openxmlformats-package.relationships+xml"/>
  <Override PartName="/ppt/slideLayouts/_rels/slideLayout37.xml.rels" ContentType="application/vnd.openxmlformats-package.relationships+xml"/>
  <Override PartName="/ppt/slideLayouts/_rels/slideLayout38.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8.xml.rels" ContentType="application/vnd.openxmlformats-package.relationships+xml"/>
  <Override PartName="/ppt/slideLayouts/_rels/slideLayout21.xml.rels" ContentType="application/vnd.openxmlformats-package.relationships+xml"/>
  <Override PartName="/ppt/slideLayouts/_rels/slideLayout70.xml.rels" ContentType="application/vnd.openxmlformats-package.relationships+xml"/>
  <Override PartName="/ppt/slideLayouts/_rels/slideLayout43.xml.rels" ContentType="application/vnd.openxmlformats-package.relationships+xml"/>
  <Override PartName="/ppt/slideLayouts/_rels/slideLayout9.xml.rels" ContentType="application/vnd.openxmlformats-package.relationships+xml"/>
  <Override PartName="/ppt/slideLayouts/_rels/slideLayout22.xml.rels" ContentType="application/vnd.openxmlformats-package.relationships+xml"/>
  <Override PartName="/ppt/slideLayouts/_rels/slideLayout71.xml.rels" ContentType="application/vnd.openxmlformats-package.relationships+xml"/>
  <Override PartName="/ppt/slideLayouts/_rels/slideLayout44.xml.rels" ContentType="application/vnd.openxmlformats-package.relationships+xml"/>
  <Override PartName="/ppt/slideLayouts/_rels/slideLayout23.xml.rels" ContentType="application/vnd.openxmlformats-package.relationships+xml"/>
  <Override PartName="/ppt/slideLayouts/_rels/slideLayout72.xml.rels" ContentType="application/vnd.openxmlformats-package.relationships+xml"/>
  <Override PartName="/ppt/slideLayouts/_rels/slideLayout45.xml.rels" ContentType="application/vnd.openxmlformats-package.relationships+xml"/>
  <Override PartName="/ppt/slideLayouts/_rels/slideLayout24.xml.rels" ContentType="application/vnd.openxmlformats-package.relationships+xml"/>
  <Override PartName="/ppt/slideLayouts/_rels/slideLayout73.xml.rels" ContentType="application/vnd.openxmlformats-package.relationships+xml"/>
  <Override PartName="/ppt/slideLayouts/_rels/slideLayout50.xml.rels" ContentType="application/vnd.openxmlformats-package.relationships+xml"/>
  <Override PartName="/ppt/slideLayouts/_rels/slideLayout69.xml.rels" ContentType="application/vnd.openxmlformats-package.relationships+xml"/>
  <Override PartName="/ppt/slideLayouts/_rels/slideLayout51.xml.rels" ContentType="application/vnd.openxmlformats-package.relationships+xml"/>
  <Override PartName="/ppt/slideLayouts/_rels/slideLayout52.xml.rels" ContentType="application/vnd.openxmlformats-package.relationships+xml"/>
  <Override PartName="/ppt/slideLayouts/_rels/slideLayout53.xml.rels" ContentType="application/vnd.openxmlformats-package.relationships+xml"/>
  <Override PartName="/ppt/slideLayouts/_rels/slideLayout54.xml.rels" ContentType="application/vnd.openxmlformats-package.relationships+xml"/>
  <Override PartName="/ppt/slideLayouts/_rels/slideLayout55.xml.rels" ContentType="application/vnd.openxmlformats-package.relationships+xml"/>
  <Override PartName="/ppt/slideLayouts/_rels/slideLayout56.xml.rels" ContentType="application/vnd.openxmlformats-package.relationships+xml"/>
  <Override PartName="/ppt/slideLayouts/_rels/slideLayout57.xml.rels" ContentType="application/vnd.openxmlformats-package.relationships+xml"/>
  <Override PartName="/ppt/slideLayouts/_rels/slideLayout12.xml.rels" ContentType="application/vnd.openxmlformats-package.relationships+xml"/>
  <Override PartName="/ppt/slideLayouts/_rels/slideLayout61.xml.rels" ContentType="application/vnd.openxmlformats-package.relationships+xml"/>
  <Override PartName="/ppt/slideLayouts/_rels/slideLayout13.xml.rels" ContentType="application/vnd.openxmlformats-package.relationships+xml"/>
  <Override PartName="/ppt/slideLayouts/_rels/slideLayout62.xml.rels" ContentType="application/vnd.openxmlformats-package.relationships+xml"/>
  <Override PartName="/ppt/slideLayouts/_rels/slideLayout63.xml.rels" ContentType="application/vnd.openxmlformats-package.relationships+xml"/>
  <Override PartName="/ppt/slideLayouts/_rels/slideLayout15.xml.rels" ContentType="application/vnd.openxmlformats-package.relationships+xml"/>
  <Override PartName="/ppt/slideLayouts/_rels/slideLayout64.xml.rels" ContentType="application/vnd.openxmlformats-package.relationships+xml"/>
  <Override PartName="/ppt/slideLayouts/_rels/slideLayout16.xml.rels" ContentType="application/vnd.openxmlformats-package.relationships+xml"/>
  <Override PartName="/ppt/slideLayouts/_rels/slideLayout65.xml.rels" ContentType="application/vnd.openxmlformats-package.relationships+xml"/>
  <Override PartName="/ppt/slideLayouts/_rels/slideLayout17.xml.rels" ContentType="application/vnd.openxmlformats-package.relationships+xml"/>
  <Override PartName="/ppt/slideLayouts/_rels/slideLayout66.xml.rels" ContentType="application/vnd.openxmlformats-package.relationships+xml"/>
  <Override PartName="/ppt/slideLayouts/_rels/slideLayout18.xml.rels" ContentType="application/vnd.openxmlformats-package.relationships+xml"/>
  <Override PartName="/ppt/slideLayouts/_rels/slideLayout67.xml.rels" ContentType="application/vnd.openxmlformats-package.relationships+xml"/>
  <Override PartName="/ppt/slideLayouts/_rels/slideLayout19.xml.rels" ContentType="application/vnd.openxmlformats-package.relationships+xml"/>
  <Override PartName="/ppt/slideLayouts/_rels/slideLayout68.xml.rels" ContentType="application/vnd.openxmlformats-package.relationships+xml"/>
  <Override PartName="/ppt/slideLayouts/_rels/slideLayout25.xml.rels" ContentType="application/vnd.openxmlformats-package.relationships+xml"/>
  <Override PartName="/ppt/slideLayouts/_rels/slideLayout74.xml.rels" ContentType="application/vnd.openxmlformats-package.relationships+xml"/>
  <Override PartName="/ppt/slideLayouts/_rels/slideLayout26.xml.rels" ContentType="application/vnd.openxmlformats-package.relationships+xml"/>
  <Override PartName="/ppt/slideLayouts/_rels/slideLayout75.xml.rels" ContentType="application/vnd.openxmlformats-package.relationships+xml"/>
  <Override PartName="/ppt/slideLayouts/_rels/slideLayout76.xml.rels" ContentType="application/vnd.openxmlformats-package.relationships+xml"/>
  <Override PartName="/ppt/slideLayouts/slideLayout84.xml" ContentType="application/vnd.openxmlformats-officedocument.presentationml.slideLayout+xml"/>
  <Override PartName="/ppt/slideLayouts/slideLayout83.xml" ContentType="application/vnd.openxmlformats-officedocument.presentationml.slideLayout+xml"/>
  <Override PartName="/ppt/slideLayouts/slideLayout82.xml" ContentType="application/vnd.openxmlformats-officedocument.presentationml.slideLayout+xml"/>
  <Override PartName="/ppt/slideLayouts/slideLayout81.xml" ContentType="application/vnd.openxmlformats-officedocument.presentationml.slideLayout+xml"/>
  <Override PartName="/ppt/slideLayouts/slideLayout80.xml" ContentType="application/vnd.openxmlformats-officedocument.presentationml.slideLayout+xml"/>
  <Override PartName="/ppt/slideLayouts/slideLayout79.xml" ContentType="application/vnd.openxmlformats-officedocument.presentationml.slideLayout+xml"/>
  <Override PartName="/ppt/slideLayouts/slideLayout42.xml" ContentType="application/vnd.openxmlformats-officedocument.presentationml.slideLayout+xml"/>
  <Override PartName="/ppt/slideLayouts/slideLayout67.xml" ContentType="application/vnd.openxmlformats-officedocument.presentationml.slideLayout+xml"/>
  <Override PartName="/ppt/slideLayouts/slideLayout41.xml" ContentType="application/vnd.openxmlformats-officedocument.presentationml.slideLayout+xml"/>
  <Override PartName="/ppt/slideLayouts/slideLayout66.xml" ContentType="application/vnd.openxmlformats-officedocument.presentationml.slideLayout+xml"/>
  <Override PartName="/ppt/slideLayouts/slideLayout40.xml" ContentType="application/vnd.openxmlformats-officedocument.presentationml.slideLayout+xml"/>
  <Override PartName="/ppt/slideLayouts/slideLayout65.xml" ContentType="application/vnd.openxmlformats-officedocument.presentationml.slideLayout+xml"/>
  <Override PartName="/ppt/slideLayouts/slideLayout64.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7.xml" ContentType="application/vnd.openxmlformats-officedocument.presentationml.slideLayout+xml"/>
  <Override PartName="/ppt/slideLayouts/slideLayout43.xml" ContentType="application/vnd.openxmlformats-officedocument.presentationml.slideLayout+xml"/>
  <Override PartName="/ppt/slideLayouts/slideLayout68.xml" ContentType="application/vnd.openxmlformats-officedocument.presentationml.slideLayout+xml"/>
  <Override PartName="/ppt/slideLayouts/slideLayout8.xml" ContentType="application/vnd.openxmlformats-officedocument.presentationml.slideLayout+xml"/>
  <Override PartName="/ppt/slideLayouts/slideLayout44.xml" ContentType="application/vnd.openxmlformats-officedocument.presentationml.slideLayout+xml"/>
  <Override PartName="/ppt/slideLayouts/slideLayout69.xml" ContentType="application/vnd.openxmlformats-officedocument.presentationml.slideLayout+xml"/>
  <Override PartName="/ppt/slideLayouts/slideLayout9.xml" ContentType="application/vnd.openxmlformats-officedocument.presentationml.slideLayout+xml"/>
  <Override PartName="/ppt/slideLayouts/slideLayout20.xml" ContentType="application/vnd.openxmlformats-officedocument.presentationml.slideLayout+xml"/>
  <Override PartName="/ppt/slideLayouts/slideLayout45.xml" ContentType="application/vnd.openxmlformats-officedocument.presentationml.slideLayout+xml"/>
  <Override PartName="/ppt/slideLayouts/slideLayout36.xml" ContentType="application/vnd.openxmlformats-officedocument.presentationml.slideLayout+xml"/>
  <Override PartName="/ppt/slideLayouts/slideLayout11.xml" ContentType="application/vnd.openxmlformats-officedocument.presentationml.slideLayout+xml"/>
  <Override PartName="/ppt/slideLayouts/slideLayout35.xml" ContentType="application/vnd.openxmlformats-officedocument.presentationml.slideLayout+xml"/>
  <Override PartName="/ppt/slideLayouts/slideLayout10.xml" ContentType="application/vnd.openxmlformats-officedocument.presentationml.slideLayout+xml"/>
  <Override PartName="/ppt/slideLayouts/slideLayout34.xml" ContentType="application/vnd.openxmlformats-officedocument.presentationml.slideLayout+xml"/>
  <Override PartName="/ppt/slideLayouts/slideLayout59.xml" ContentType="application/vnd.openxmlformats-officedocument.presentationml.slideLayout+xml"/>
  <Override PartName="/ppt/slideLayouts/slideLayout33.xml" ContentType="application/vnd.openxmlformats-officedocument.presentationml.slideLayout+xml"/>
  <Override PartName="/ppt/slideLayouts/slideLayout58.xml" ContentType="application/vnd.openxmlformats-officedocument.presentationml.slideLayout+xml"/>
  <Override PartName="/ppt/slideLayouts/slideLayout32.xml" ContentType="application/vnd.openxmlformats-officedocument.presentationml.slideLayout+xml"/>
  <Override PartName="/ppt/slideLayouts/slideLayout57.xml" ContentType="application/vnd.openxmlformats-officedocument.presentationml.slideLayout+xml"/>
  <Override PartName="/ppt/slideLayouts/slideLayout31.xml" ContentType="application/vnd.openxmlformats-officedocument.presentationml.slideLayout+xml"/>
  <Override PartName="/ppt/slideLayouts/slideLayout56.xml" ContentType="application/vnd.openxmlformats-officedocument.presentationml.slideLayout+xml"/>
  <Override PartName="/ppt/slideLayouts/slideLayout30.xml" ContentType="application/vnd.openxmlformats-officedocument.presentationml.slideLayout+xml"/>
  <Override PartName="/ppt/slideLayouts/slideLayout55.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49.xml" ContentType="application/vnd.openxmlformats-officedocument.presentationml.slideLayout+xml"/>
  <Override PartName="/ppt/slideLayouts/slideLayout23.xml" ContentType="application/vnd.openxmlformats-officedocument.presentationml.slideLayout+xml"/>
  <Override PartName="/ppt/slideLayouts/slideLayout48.xml" ContentType="application/vnd.openxmlformats-officedocument.presentationml.slideLayout+xml"/>
  <Override PartName="/ppt/slideLayouts/slideLayout22.xml" ContentType="application/vnd.openxmlformats-officedocument.presentationml.slideLayout+xml"/>
  <Override PartName="/ppt/slideLayouts/slideLayout47.xml" ContentType="application/vnd.openxmlformats-officedocument.presentationml.slideLayout+xml"/>
  <Override PartName="/ppt/slideLayouts/slideLayout21.xml" ContentType="application/vnd.openxmlformats-officedocument.presentationml.slideLayout+xml"/>
  <Override PartName="/ppt/slideLayouts/slideLayout46.xml" ContentType="application/vnd.openxmlformats-officedocument.presentationml.slideLayout+xml"/>
  <Override PartName="/ppt/slideLayouts/slideLayout6.xml" ContentType="application/vnd.openxmlformats-officedocument.presentationml.slideLayout+xml"/>
  <Override PartName="/ppt/slideLayouts/slideLayout19.xml" ContentType="application/vnd.openxmlformats-officedocument.presentationml.slideLayout+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slideLayouts/slideLayout4.xml" ContentType="application/vnd.openxmlformats-officedocument.presentationml.slideLayout+xml"/>
  <Override PartName="/ppt/slideLayouts/slideLayout17.xml" ContentType="application/vnd.openxmlformats-officedocument.presentationml.slideLayout+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slideLayouts/slideLayout12.xml" ContentType="application/vnd.openxmlformats-officedocument.presentationml.slideLayout+xml"/>
  <Override PartName="/ppt/slideLayouts/slideLayout37.xml" ContentType="application/vnd.openxmlformats-officedocument.presentationml.slideLayout+xml"/>
  <Override PartName="/ppt/slideLayouts/slideLayout13.xml" ContentType="application/vnd.openxmlformats-officedocument.presentationml.slideLayout+xml"/>
  <Override PartName="/ppt/slideLayouts/slideLayout38.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9.xml" ContentType="application/vnd.openxmlformats-officedocument.presentationml.slideLayout+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50.xml" ContentType="application/vnd.openxmlformats-officedocument.presentationml.slideLayout+xml"/>
  <Override PartName="/ppt/slideLayouts/slideLayout75.xml" ContentType="application/vnd.openxmlformats-officedocument.presentationml.slideLayout+xml"/>
  <Override PartName="/ppt/slideLayouts/slideLayout51.xml" ContentType="application/vnd.openxmlformats-officedocument.presentationml.slideLayout+xml"/>
  <Override PartName="/ppt/slideLayouts/slideLayout76.xml" ContentType="application/vnd.openxmlformats-officedocument.presentationml.slideLayout+xml"/>
  <Override PartName="/ppt/slideLayouts/slideLayout52.xml" ContentType="application/vnd.openxmlformats-officedocument.presentationml.slideLayout+xml"/>
  <Override PartName="/ppt/slideLayouts/slideLayout77.xml" ContentType="application/vnd.openxmlformats-officedocument.presentationml.slideLayout+xml"/>
  <Override PartName="/ppt/slideLayouts/slideLayout53.xml" ContentType="application/vnd.openxmlformats-officedocument.presentationml.slideLayout+xml"/>
  <Override PartName="/ppt/slideLayouts/slideLayout78.xml" ContentType="application/vnd.openxmlformats-officedocument.presentationml.slideLayout+xml"/>
  <Override PartName="/ppt/slideLayouts/slideLayout5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s/_rels/slide22.xml.rels" ContentType="application/vnd.openxmlformats-package.relationships+xml"/>
  <Override PartName="/ppt/slides/_rels/slide21.xml.rels" ContentType="application/vnd.openxmlformats-package.relationships+xml"/>
  <Override PartName="/ppt/slides/_rels/slide20.xml.rels" ContentType="application/vnd.openxmlformats-package.relationships+xml"/>
  <Override PartName="/ppt/slides/_rels/slide19.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Relationship Id="rId27" Type="http://schemas.openxmlformats.org/officeDocument/2006/relationships/slide" Target="slides/slide19.xml"/><Relationship Id="rId28" Type="http://schemas.openxmlformats.org/officeDocument/2006/relationships/slide" Target="slides/slide20.xml"/><Relationship Id="rId29" Type="http://schemas.openxmlformats.org/officeDocument/2006/relationships/slide" Target="slides/slide21.xml"/><Relationship Id="rId30" Type="http://schemas.openxmlformats.org/officeDocument/2006/relationships/slide" Target="slides/slide22.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88"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9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92"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9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9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9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9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0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0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0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0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0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0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0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17"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1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20"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2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2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27"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29"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31"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3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4"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36"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3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38"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4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4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42"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44"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4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46"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48"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49"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4"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56"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7"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8"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59"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60"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61"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66"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6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70"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7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3"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7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7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7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79"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8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83"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8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9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95"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8"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9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0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1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13"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1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1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1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1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20"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2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2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2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2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2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2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3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3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3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3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3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3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3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3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4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4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50"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51" name="PlaceHolder 2"/>
          <p:cNvSpPr>
            <a:spLocks noGrp="1"/>
          </p:cNvSpPr>
          <p:nvPr>
            <p:ph type="subTitle"/>
          </p:nvPr>
        </p:nvSpPr>
        <p:spPr>
          <a:xfrm>
            <a:off x="609480" y="1604520"/>
            <a:ext cx="10972440" cy="397728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5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5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5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58" name="PlaceHolder 1"/>
          <p:cNvSpPr>
            <a:spLocks noGrp="1"/>
          </p:cNvSpPr>
          <p:nvPr>
            <p:ph type="subTitle"/>
          </p:nvPr>
        </p:nvSpPr>
        <p:spPr>
          <a:xfrm>
            <a:off x="609480" y="273600"/>
            <a:ext cx="10972440" cy="5307840"/>
          </a:xfrm>
          <a:prstGeom prst="rect">
            <a:avLst/>
          </a:prstGeom>
        </p:spPr>
        <p:txBody>
          <a:bodyPr lIns="0" rIns="0" tIns="0" bIns="0" anchor="ctr">
            <a:spAutoFit/>
          </a:bodyP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6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6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6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3"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6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2800" spc="-1" strike="noStrike">
              <a:solidFill>
                <a:srgbClr val="000000"/>
              </a:solidFill>
              <a:latin typeface="Arial"/>
            </a:endParaRPr>
          </a:p>
        </p:txBody>
      </p:sp>
      <p:sp>
        <p:nvSpPr>
          <p:cNvPr id="26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6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6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6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7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71"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7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7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7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7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7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7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8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8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spAutoFit/>
          </a:bodyPr>
          <a:p>
            <a:endParaRPr b="0" lang="en-US" sz="1800" spc="-1" strike="noStrike">
              <a:solidFill>
                <a:srgbClr val="000000"/>
              </a:solidFill>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2800" spc="-1" strike="noStrike">
              <a:solidFill>
                <a:srgbClr val="000000"/>
              </a:solidFill>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28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jpe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3.jpe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6" name="PlaceHolder 1"/>
          <p:cNvSpPr>
            <a:spLocks noGrp="1"/>
          </p:cNvSpPr>
          <p:nvPr>
            <p:ph type="body"/>
          </p:nvPr>
        </p:nvSpPr>
        <p:spPr>
          <a:xfrm>
            <a:off x="323640" y="339480"/>
            <a:ext cx="11572920" cy="723960"/>
          </a:xfrm>
          <a:prstGeom prst="rect">
            <a:avLst/>
          </a:prstGeom>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BASIC LAYOUT</a:t>
            </a:r>
            <a:endParaRPr b="0" lang="en-US" sz="5400" spc="-1" strike="noStrike">
              <a:solidFill>
                <a:srgbClr val="000000"/>
              </a:solidFill>
              <a:latin typeface="Arial"/>
            </a:endParaRPr>
          </a:p>
        </p:txBody>
      </p:sp>
      <p:grpSp>
        <p:nvGrpSpPr>
          <p:cNvPr id="77" name="Group 2"/>
          <p:cNvGrpSpPr/>
          <p:nvPr/>
        </p:nvGrpSpPr>
        <p:grpSpPr>
          <a:xfrm>
            <a:off x="0" y="5030640"/>
            <a:ext cx="11784240" cy="1580760"/>
            <a:chOff x="0" y="5030640"/>
            <a:chExt cx="11784240" cy="1580760"/>
          </a:xfrm>
        </p:grpSpPr>
        <p:grpSp>
          <p:nvGrpSpPr>
            <p:cNvPr id="78" name="Group 3"/>
            <p:cNvGrpSpPr/>
            <p:nvPr/>
          </p:nvGrpSpPr>
          <p:grpSpPr>
            <a:xfrm>
              <a:off x="10972440" y="5030640"/>
              <a:ext cx="811800" cy="1343160"/>
              <a:chOff x="10972440" y="5030640"/>
              <a:chExt cx="811800" cy="1343160"/>
            </a:xfrm>
          </p:grpSpPr>
          <p:sp>
            <p:nvSpPr>
              <p:cNvPr id="79" name="CustomShape 4"/>
              <p:cNvSpPr/>
              <p:nvPr/>
            </p:nvSpPr>
            <p:spPr>
              <a:xfrm flipH="1" rot="16200000">
                <a:off x="10888920" y="5113800"/>
                <a:ext cx="978120" cy="811800"/>
              </a:xfrm>
              <a:custGeom>
                <a:avLst/>
                <a:gdLst/>
                <a:ah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280">
                <a:solidFill>
                  <a:schemeClr val="accent1"/>
                </a:solidFill>
              </a:ln>
            </p:spPr>
            <p:style>
              <a:lnRef idx="2">
                <a:schemeClr val="accent1">
                  <a:shade val="50000"/>
                </a:schemeClr>
              </a:lnRef>
              <a:fillRef idx="1">
                <a:schemeClr val="accent1"/>
              </a:fillRef>
              <a:effectRef idx="0">
                <a:schemeClr val="accent1"/>
              </a:effectRef>
              <a:fontRef idx="minor"/>
            </p:style>
          </p:sp>
          <p:sp>
            <p:nvSpPr>
              <p:cNvPr id="80" name="CustomShape 5"/>
              <p:cNvSpPr/>
              <p:nvPr/>
            </p:nvSpPr>
            <p:spPr>
              <a:xfrm>
                <a:off x="11203560" y="6075000"/>
                <a:ext cx="349920" cy="298800"/>
              </a:xfrm>
              <a:custGeom>
                <a:avLst/>
                <a:gdLst/>
                <a:ah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p:style>
          </p:sp>
          <p:sp>
            <p:nvSpPr>
              <p:cNvPr id="81" name="CustomShape 6"/>
              <p:cNvSpPr/>
              <p:nvPr/>
            </p:nvSpPr>
            <p:spPr>
              <a:xfrm>
                <a:off x="11218680" y="5442480"/>
                <a:ext cx="330480" cy="570240"/>
              </a:xfrm>
              <a:custGeom>
                <a:avLst/>
                <a:gdLst/>
                <a:ah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82" name="Group 7"/>
            <p:cNvGrpSpPr/>
            <p:nvPr/>
          </p:nvGrpSpPr>
          <p:grpSpPr>
            <a:xfrm>
              <a:off x="0" y="6374160"/>
              <a:ext cx="11401200" cy="237240"/>
              <a:chOff x="0" y="6374160"/>
              <a:chExt cx="11401200" cy="237240"/>
            </a:xfrm>
          </p:grpSpPr>
          <p:sp>
            <p:nvSpPr>
              <p:cNvPr id="83" name="CustomShape 8"/>
              <p:cNvSpPr/>
              <p:nvPr/>
            </p:nvSpPr>
            <p:spPr>
              <a:xfrm>
                <a:off x="0" y="6566040"/>
                <a:ext cx="11310840" cy="4536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84" name="CustomShape 9"/>
              <p:cNvSpPr/>
              <p:nvPr/>
            </p:nvSpPr>
            <p:spPr>
              <a:xfrm>
                <a:off x="11355840" y="6374160"/>
                <a:ext cx="45360" cy="15516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85" name="CustomShape 10"/>
              <p:cNvSpPr/>
              <p:nvPr/>
            </p:nvSpPr>
            <p:spPr>
              <a:xfrm>
                <a:off x="11229840" y="6440040"/>
                <a:ext cx="171360" cy="171360"/>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p:style>
          </p:sp>
        </p:grpSp>
      </p:grpSp>
      <p:sp>
        <p:nvSpPr>
          <p:cNvPr id="86" name="PlaceHolder 1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3" name="CustomShape 1"/>
          <p:cNvSpPr/>
          <p:nvPr/>
        </p:nvSpPr>
        <p:spPr>
          <a:xfrm rot="1200000">
            <a:off x="-311760" y="-189000"/>
            <a:ext cx="713880" cy="2226240"/>
          </a:xfrm>
          <a:custGeom>
            <a:avLst/>
            <a:gdLst/>
            <a:ah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124" name="PlaceHolder 2"/>
          <p:cNvSpPr>
            <a:spLocks noGrp="1"/>
          </p:cNvSpPr>
          <p:nvPr>
            <p:ph type="body"/>
          </p:nvPr>
        </p:nvSpPr>
        <p:spPr>
          <a:xfrm>
            <a:off x="323640" y="339480"/>
            <a:ext cx="11572920" cy="723960"/>
          </a:xfrm>
          <a:prstGeom prst="rect">
            <a:avLst/>
          </a:prstGeom>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BASIC LAYOUT</a:t>
            </a:r>
            <a:endParaRPr b="0" lang="en-US" sz="5400" spc="-1" strike="noStrike">
              <a:solidFill>
                <a:srgbClr val="000000"/>
              </a:solidFill>
              <a:latin typeface="Arial"/>
            </a:endParaRPr>
          </a:p>
        </p:txBody>
      </p:sp>
      <p:sp>
        <p:nvSpPr>
          <p:cNvPr id="125" name="PlaceHolder 3"/>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62" name="CustomShape 1"/>
          <p:cNvSpPr/>
          <p:nvPr/>
        </p:nvSpPr>
        <p:spPr>
          <a:xfrm rot="1200000">
            <a:off x="-311760" y="-189000"/>
            <a:ext cx="713880" cy="2226240"/>
          </a:xfrm>
          <a:custGeom>
            <a:avLst/>
            <a:gdLst/>
            <a:ah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p:style>
      </p:sp>
      <p:sp>
        <p:nvSpPr>
          <p:cNvPr id="163" name="PlaceHolder 2"/>
          <p:cNvSpPr>
            <a:spLocks noGrp="1"/>
          </p:cNvSpPr>
          <p:nvPr>
            <p:ph type="body"/>
          </p:nvPr>
        </p:nvSpPr>
        <p:spPr>
          <a:xfrm>
            <a:off x="323640" y="339480"/>
            <a:ext cx="11572920" cy="723960"/>
          </a:xfrm>
          <a:prstGeom prst="rect">
            <a:avLst/>
          </a:prstGeom>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BASIC LAYOUT</a:t>
            </a:r>
            <a:endParaRPr b="0" lang="en-US" sz="5400" spc="-1" strike="noStrike">
              <a:solidFill>
                <a:srgbClr val="000000"/>
              </a:solidFill>
              <a:latin typeface="Arial"/>
            </a:endParaRPr>
          </a:p>
        </p:txBody>
      </p:sp>
      <p:sp>
        <p:nvSpPr>
          <p:cNvPr id="164" name="PlaceHolder 3"/>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1" name="PlaceHolder 1"/>
          <p:cNvSpPr>
            <a:spLocks noGrp="1"/>
          </p:cNvSpPr>
          <p:nvPr>
            <p:ph type="body"/>
          </p:nvPr>
        </p:nvSpPr>
        <p:spPr>
          <a:xfrm>
            <a:off x="323640" y="339480"/>
            <a:ext cx="11572920" cy="723960"/>
          </a:xfrm>
          <a:prstGeom prst="rect">
            <a:avLst/>
          </a:prstGeom>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BASIC LAYOUT</a:t>
            </a:r>
            <a:endParaRPr b="0" lang="en-US" sz="5400" spc="-1" strike="noStrike">
              <a:solidFill>
                <a:srgbClr val="000000"/>
              </a:solidFill>
              <a:latin typeface="Arial"/>
            </a:endParaRPr>
          </a:p>
        </p:txBody>
      </p:sp>
      <p:grpSp>
        <p:nvGrpSpPr>
          <p:cNvPr id="202" name="Group 2"/>
          <p:cNvGrpSpPr/>
          <p:nvPr/>
        </p:nvGrpSpPr>
        <p:grpSpPr>
          <a:xfrm>
            <a:off x="0" y="5030640"/>
            <a:ext cx="11784240" cy="1580760"/>
            <a:chOff x="0" y="5030640"/>
            <a:chExt cx="11784240" cy="1580760"/>
          </a:xfrm>
        </p:grpSpPr>
        <p:grpSp>
          <p:nvGrpSpPr>
            <p:cNvPr id="203" name="Group 3"/>
            <p:cNvGrpSpPr/>
            <p:nvPr/>
          </p:nvGrpSpPr>
          <p:grpSpPr>
            <a:xfrm>
              <a:off x="10972440" y="5030640"/>
              <a:ext cx="811800" cy="1343160"/>
              <a:chOff x="10972440" y="5030640"/>
              <a:chExt cx="811800" cy="1343160"/>
            </a:xfrm>
          </p:grpSpPr>
          <p:sp>
            <p:nvSpPr>
              <p:cNvPr id="204" name="CustomShape 4"/>
              <p:cNvSpPr/>
              <p:nvPr/>
            </p:nvSpPr>
            <p:spPr>
              <a:xfrm flipH="1" rot="16200000">
                <a:off x="10888920" y="5113800"/>
                <a:ext cx="978120" cy="811800"/>
              </a:xfrm>
              <a:custGeom>
                <a:avLst/>
                <a:gdLst/>
                <a:ah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280">
                <a:solidFill>
                  <a:schemeClr val="accent1"/>
                </a:solidFill>
              </a:ln>
            </p:spPr>
            <p:style>
              <a:lnRef idx="2">
                <a:schemeClr val="accent1">
                  <a:shade val="50000"/>
                </a:schemeClr>
              </a:lnRef>
              <a:fillRef idx="1">
                <a:schemeClr val="accent1"/>
              </a:fillRef>
              <a:effectRef idx="0">
                <a:schemeClr val="accent1"/>
              </a:effectRef>
              <a:fontRef idx="minor"/>
            </p:style>
          </p:sp>
          <p:sp>
            <p:nvSpPr>
              <p:cNvPr id="205" name="CustomShape 5"/>
              <p:cNvSpPr/>
              <p:nvPr/>
            </p:nvSpPr>
            <p:spPr>
              <a:xfrm>
                <a:off x="11203560" y="6075000"/>
                <a:ext cx="349920" cy="298800"/>
              </a:xfrm>
              <a:custGeom>
                <a:avLst/>
                <a:gdLst/>
                <a:ah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p:style>
          </p:sp>
          <p:sp>
            <p:nvSpPr>
              <p:cNvPr id="206" name="CustomShape 6"/>
              <p:cNvSpPr/>
              <p:nvPr/>
            </p:nvSpPr>
            <p:spPr>
              <a:xfrm>
                <a:off x="11218680" y="5442480"/>
                <a:ext cx="330480" cy="570240"/>
              </a:xfrm>
              <a:custGeom>
                <a:avLst/>
                <a:gdLst/>
                <a:ah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p:style>
          </p:sp>
        </p:grpSp>
        <p:grpSp>
          <p:nvGrpSpPr>
            <p:cNvPr id="207" name="Group 7"/>
            <p:cNvGrpSpPr/>
            <p:nvPr/>
          </p:nvGrpSpPr>
          <p:grpSpPr>
            <a:xfrm>
              <a:off x="0" y="6374160"/>
              <a:ext cx="11401200" cy="237240"/>
              <a:chOff x="0" y="6374160"/>
              <a:chExt cx="11401200" cy="237240"/>
            </a:xfrm>
          </p:grpSpPr>
          <p:sp>
            <p:nvSpPr>
              <p:cNvPr id="208" name="CustomShape 8"/>
              <p:cNvSpPr/>
              <p:nvPr/>
            </p:nvSpPr>
            <p:spPr>
              <a:xfrm>
                <a:off x="0" y="6566040"/>
                <a:ext cx="11310840" cy="4536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09" name="CustomShape 9"/>
              <p:cNvSpPr/>
              <p:nvPr/>
            </p:nvSpPr>
            <p:spPr>
              <a:xfrm>
                <a:off x="11355840" y="6374160"/>
                <a:ext cx="45360" cy="15516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10" name="CustomShape 10"/>
              <p:cNvSpPr/>
              <p:nvPr/>
            </p:nvSpPr>
            <p:spPr>
              <a:xfrm>
                <a:off x="11229840" y="6440040"/>
                <a:ext cx="171360" cy="171360"/>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p:style>
          </p:sp>
        </p:grpSp>
      </p:grpSp>
      <p:sp>
        <p:nvSpPr>
          <p:cNvPr id="211" name="PlaceHolder 1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2"/>
          <a:stretch>
            <a:fillRect/>
          </a:stretch>
        </a:blipFill>
      </p:bgPr>
    </p:bg>
    <p:spTree>
      <p:nvGrpSpPr>
        <p:cNvPr id="1" name=""/>
        <p:cNvGrpSpPr/>
        <p:nvPr/>
      </p:nvGrpSpPr>
      <p:grpSpPr>
        <a:xfrm>
          <a:off x="0" y="0"/>
          <a:ext cx="0" cy="0"/>
          <a:chOff x="0" y="0"/>
          <a:chExt cx="0" cy="0"/>
        </a:xfrm>
      </p:grpSpPr>
      <p:sp>
        <p:nvSpPr>
          <p:cNvPr id="248" name="PlaceHolder 1"/>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24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61.xml"/>
</Relationships>
</file>

<file path=ppt/slides/_rels/slide1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61.xml"/>
</Relationships>
</file>

<file path=ppt/slides/_rels/slide1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61.xml"/>
</Relationships>
</file>

<file path=ppt/slides/_rels/slide13.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61.xml"/>
</Relationships>
</file>

<file path=ppt/slides/_rels/slide1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61.xml"/>
</Relationships>
</file>

<file path=ppt/slides/_rels/slide1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61.xml"/>
</Relationships>
</file>

<file path=ppt/slides/_rels/slide16.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1.xml"/>
</Relationships>
</file>

<file path=ppt/slides/_rels/slide17.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65.xml"/>
</Relationships>
</file>

<file path=ppt/slides/_rels/slide18.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65.xml"/>
</Relationships>
</file>

<file path=ppt/slides/_rels/slide1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6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65.xml"/>
</Relationships>
</file>

<file path=ppt/slides/_rels/slide21.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5.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6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6" name="Picture 3" descr=""/>
          <p:cNvPicPr/>
          <p:nvPr/>
        </p:nvPicPr>
        <p:blipFill>
          <a:blip r:embed="rId1"/>
          <a:srcRect l="0" t="0" r="8427" b="0"/>
          <a:stretch/>
        </p:blipFill>
        <p:spPr>
          <a:xfrm>
            <a:off x="1762200" y="336240"/>
            <a:ext cx="10429200" cy="6535440"/>
          </a:xfrm>
          <a:prstGeom prst="rect">
            <a:avLst/>
          </a:prstGeom>
          <a:ln>
            <a:noFill/>
          </a:ln>
        </p:spPr>
      </p:pic>
      <p:sp>
        <p:nvSpPr>
          <p:cNvPr id="287" name="CustomShape 1"/>
          <p:cNvSpPr/>
          <p:nvPr/>
        </p:nvSpPr>
        <p:spPr>
          <a:xfrm>
            <a:off x="0" y="510480"/>
            <a:ext cx="12191760" cy="2067840"/>
          </a:xfrm>
          <a:prstGeom prst="rect">
            <a:avLst/>
          </a:prstGeom>
          <a:gradFill rotWithShape="0">
            <a:gsLst>
              <a:gs pos="0">
                <a:schemeClr val="accent1">
                  <a:alpha val="78000"/>
                </a:schemeClr>
              </a:gs>
              <a:gs pos="27000">
                <a:schemeClr val="accent1">
                  <a:alpha val="52000"/>
                </a:schemeClr>
              </a:gs>
              <a:gs pos="86000">
                <a:schemeClr val="accent1">
                  <a:alpha val="0"/>
                </a:schemeClr>
              </a:gs>
            </a:gsLst>
            <a:lin ang="0"/>
          </a:gradFill>
          <a:ln>
            <a:noFill/>
          </a:ln>
        </p:spPr>
        <p:style>
          <a:lnRef idx="2">
            <a:schemeClr val="accent1">
              <a:shade val="50000"/>
            </a:schemeClr>
          </a:lnRef>
          <a:fillRef idx="1">
            <a:schemeClr val="accent1"/>
          </a:fillRef>
          <a:effectRef idx="0">
            <a:schemeClr val="accent1"/>
          </a:effectRef>
          <a:fontRef idx="minor"/>
        </p:style>
      </p:sp>
      <p:sp>
        <p:nvSpPr>
          <p:cNvPr id="288" name="CustomShape 2"/>
          <p:cNvSpPr/>
          <p:nvPr/>
        </p:nvSpPr>
        <p:spPr>
          <a:xfrm>
            <a:off x="158040" y="820800"/>
            <a:ext cx="9176760" cy="118800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en-US" sz="3600" spc="-1" strike="noStrike">
                <a:solidFill>
                  <a:srgbClr val="ffffff"/>
                </a:solidFill>
                <a:latin typeface="Arial"/>
                <a:ea typeface="Arial Unicode MS"/>
              </a:rPr>
              <a:t>Báo cáo cuối kỳ môn chuyên đề Oracle</a:t>
            </a:r>
            <a:endParaRPr b="0" lang="en-US" sz="3600" spc="-1" strike="noStrike">
              <a:latin typeface="Arial"/>
            </a:endParaRPr>
          </a:p>
          <a:p>
            <a:pPr>
              <a:lnSpc>
                <a:spcPct val="100000"/>
              </a:lnSpc>
            </a:pPr>
            <a:r>
              <a:rPr b="1" lang="en-US" sz="3600" spc="-1" strike="noStrike">
                <a:solidFill>
                  <a:srgbClr val="ffffff"/>
                </a:solidFill>
                <a:latin typeface="Arial"/>
                <a:ea typeface="Arial Unicode MS"/>
              </a:rPr>
              <a:t>Ứng dụng web bán hàng</a:t>
            </a:r>
            <a:endParaRPr b="0" lang="en-US" sz="3600" spc="-1" strike="noStrike">
              <a:latin typeface="Arial"/>
            </a:endParaRPr>
          </a:p>
        </p:txBody>
      </p:sp>
      <p:sp>
        <p:nvSpPr>
          <p:cNvPr id="289" name="CustomShape 3"/>
          <p:cNvSpPr/>
          <p:nvPr/>
        </p:nvSpPr>
        <p:spPr>
          <a:xfrm>
            <a:off x="96480" y="5052240"/>
            <a:ext cx="5200200" cy="201096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en-US" sz="1800" spc="-1" strike="noStrike">
                <a:solidFill>
                  <a:srgbClr val="262626"/>
                </a:solidFill>
                <a:latin typeface="Arial"/>
                <a:ea typeface="Arial Unicode MS"/>
              </a:rPr>
              <a:t>Nhóm 13:</a:t>
            </a:r>
            <a:endParaRPr b="0" lang="en-US" sz="1800" spc="-1" strike="noStrike">
              <a:latin typeface="Arial"/>
            </a:endParaRPr>
          </a:p>
          <a:p>
            <a:pPr>
              <a:lnSpc>
                <a:spcPct val="100000"/>
              </a:lnSpc>
            </a:pPr>
            <a:r>
              <a:rPr b="0" lang="en-US" sz="1800" spc="-1" strike="noStrike">
                <a:solidFill>
                  <a:srgbClr val="262626"/>
                </a:solidFill>
                <a:latin typeface="Arial"/>
                <a:ea typeface="Arial Unicode MS"/>
              </a:rPr>
              <a:t>Nguyễn Hoàng Anh Tú – 42.01.104.148</a:t>
            </a:r>
            <a:endParaRPr b="0" lang="en-US" sz="1800" spc="-1" strike="noStrike">
              <a:latin typeface="Arial"/>
            </a:endParaRPr>
          </a:p>
          <a:p>
            <a:pPr>
              <a:lnSpc>
                <a:spcPct val="100000"/>
              </a:lnSpc>
            </a:pPr>
            <a:r>
              <a:rPr b="0" lang="en-US" sz="1800" spc="-1" strike="noStrike">
                <a:solidFill>
                  <a:srgbClr val="262626"/>
                </a:solidFill>
                <a:latin typeface="Arial"/>
                <a:ea typeface="Arial Unicode MS"/>
              </a:rPr>
              <a:t>Đỗ Phúc Hậu – 42.01.104.043</a:t>
            </a:r>
            <a:endParaRPr b="0" lang="en-US" sz="1800" spc="-1" strike="noStrike">
              <a:latin typeface="Arial"/>
            </a:endParaRPr>
          </a:p>
          <a:p>
            <a:pPr>
              <a:lnSpc>
                <a:spcPct val="100000"/>
              </a:lnSpc>
            </a:pPr>
            <a:r>
              <a:rPr b="0" lang="en-US" sz="1800" spc="-1" strike="noStrike">
                <a:solidFill>
                  <a:srgbClr val="262626"/>
                </a:solidFill>
                <a:latin typeface="Arial"/>
                <a:ea typeface="Arial Unicode MS"/>
              </a:rPr>
              <a:t>Cao Đức Minh – 42.01.104.082</a:t>
            </a:r>
            <a:endParaRPr b="0" lang="en-US" sz="1800" spc="-1" strike="noStrike">
              <a:latin typeface="Arial"/>
            </a:endParaRPr>
          </a:p>
          <a:p>
            <a:pPr>
              <a:lnSpc>
                <a:spcPct val="100000"/>
              </a:lnSpc>
            </a:pPr>
            <a:r>
              <a:rPr b="0" lang="en-US" sz="1800" spc="-1" strike="noStrike">
                <a:solidFill>
                  <a:srgbClr val="262626"/>
                </a:solidFill>
                <a:latin typeface="Arial"/>
                <a:ea typeface="Arial Unicode MS"/>
              </a:rPr>
              <a:t>Nguyễn Thiện Thanh – 42.01.104.160</a:t>
            </a:r>
            <a:endParaRPr b="0" lang="en-US" sz="1800" spc="-1" strike="noStrike">
              <a:latin typeface="Arial"/>
            </a:endParaRPr>
          </a:p>
          <a:p>
            <a:pPr>
              <a:lnSpc>
                <a:spcPct val="100000"/>
              </a:lnSpc>
            </a:pPr>
            <a:r>
              <a:rPr b="1" lang="en-US" sz="1800" spc="-1" strike="noStrike">
                <a:solidFill>
                  <a:srgbClr val="262626"/>
                </a:solidFill>
                <a:latin typeface="Arial"/>
                <a:ea typeface="Arial Unicode MS"/>
              </a:rPr>
              <a:t>Giảng viên hướng dẫn: Võ Tiến An</a:t>
            </a:r>
            <a:endParaRPr b="0" lang="en-US" sz="1800" spc="-1" strike="noStrike">
              <a:latin typeface="Arial"/>
            </a:endParaRPr>
          </a:p>
          <a:p>
            <a:pPr>
              <a:lnSpc>
                <a:spcPct val="100000"/>
              </a:lnSpc>
            </a:pP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9"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Danh sách sản phẩm</a:t>
            </a:r>
            <a:endParaRPr b="0" lang="en-US" sz="5400" spc="-1" strike="noStrike">
              <a:solidFill>
                <a:srgbClr val="000000"/>
              </a:solidFill>
              <a:latin typeface="Arial"/>
            </a:endParaRPr>
          </a:p>
        </p:txBody>
      </p:sp>
      <p:pic>
        <p:nvPicPr>
          <p:cNvPr id="530" name="Picture 2" descr=""/>
          <p:cNvPicPr/>
          <p:nvPr/>
        </p:nvPicPr>
        <p:blipFill>
          <a:blip r:embed="rId1"/>
          <a:stretch/>
        </p:blipFill>
        <p:spPr>
          <a:xfrm>
            <a:off x="1009800" y="1123560"/>
            <a:ext cx="9907920" cy="535896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1"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Giỏ hàng</a:t>
            </a:r>
            <a:endParaRPr b="0" lang="en-US" sz="5400" spc="-1" strike="noStrike">
              <a:solidFill>
                <a:srgbClr val="000000"/>
              </a:solidFill>
              <a:latin typeface="Arial"/>
            </a:endParaRPr>
          </a:p>
        </p:txBody>
      </p:sp>
      <p:pic>
        <p:nvPicPr>
          <p:cNvPr id="532" name="Picture 2" descr=""/>
          <p:cNvPicPr/>
          <p:nvPr/>
        </p:nvPicPr>
        <p:blipFill>
          <a:blip r:embed="rId1"/>
          <a:stretch/>
        </p:blipFill>
        <p:spPr>
          <a:xfrm>
            <a:off x="491400" y="1105560"/>
            <a:ext cx="10437840" cy="5376960"/>
          </a:xfrm>
          <a:prstGeom prst="rect">
            <a:avLst/>
          </a:prstGeom>
          <a:ln>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3"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Hóa đơn</a:t>
            </a:r>
            <a:endParaRPr b="0" lang="en-US" sz="5400" spc="-1" strike="noStrike">
              <a:solidFill>
                <a:srgbClr val="000000"/>
              </a:solidFill>
              <a:latin typeface="Arial"/>
            </a:endParaRPr>
          </a:p>
        </p:txBody>
      </p:sp>
      <p:pic>
        <p:nvPicPr>
          <p:cNvPr id="534" name="Picture 2" descr=""/>
          <p:cNvPicPr/>
          <p:nvPr/>
        </p:nvPicPr>
        <p:blipFill>
          <a:blip r:embed="rId1"/>
          <a:stretch/>
        </p:blipFill>
        <p:spPr>
          <a:xfrm>
            <a:off x="532440" y="1056240"/>
            <a:ext cx="10303560" cy="5425920"/>
          </a:xfrm>
          <a:prstGeom prst="rect">
            <a:avLst/>
          </a:prstGeom>
          <a:ln>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5"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Hỗ trợ</a:t>
            </a:r>
            <a:endParaRPr b="0" lang="en-US" sz="5400" spc="-1" strike="noStrike">
              <a:solidFill>
                <a:srgbClr val="000000"/>
              </a:solidFill>
              <a:latin typeface="Arial"/>
            </a:endParaRPr>
          </a:p>
        </p:txBody>
      </p:sp>
      <p:pic>
        <p:nvPicPr>
          <p:cNvPr id="536" name="Picture 2" descr=""/>
          <p:cNvPicPr/>
          <p:nvPr/>
        </p:nvPicPr>
        <p:blipFill>
          <a:blip r:embed="rId1"/>
          <a:stretch/>
        </p:blipFill>
        <p:spPr>
          <a:xfrm>
            <a:off x="559440" y="1050840"/>
            <a:ext cx="10374120" cy="540432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7"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Trang Admin</a:t>
            </a:r>
            <a:endParaRPr b="0" lang="en-US" sz="5400" spc="-1" strike="noStrike">
              <a:solidFill>
                <a:srgbClr val="000000"/>
              </a:solidFill>
              <a:latin typeface="Arial"/>
            </a:endParaRPr>
          </a:p>
        </p:txBody>
      </p:sp>
      <p:pic>
        <p:nvPicPr>
          <p:cNvPr id="538" name="Picture 2" descr=""/>
          <p:cNvPicPr/>
          <p:nvPr/>
        </p:nvPicPr>
        <p:blipFill>
          <a:blip r:embed="rId1"/>
          <a:stretch/>
        </p:blipFill>
        <p:spPr>
          <a:xfrm>
            <a:off x="832680" y="1173600"/>
            <a:ext cx="10058040" cy="5253840"/>
          </a:xfrm>
          <a:prstGeom prst="rect">
            <a:avLst/>
          </a:prstGeom>
          <a:ln>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39"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Trang chủ Admin</a:t>
            </a:r>
            <a:endParaRPr b="0" lang="en-US" sz="5400" spc="-1" strike="noStrike">
              <a:solidFill>
                <a:srgbClr val="000000"/>
              </a:solidFill>
              <a:latin typeface="Arial"/>
            </a:endParaRPr>
          </a:p>
        </p:txBody>
      </p:sp>
      <p:pic>
        <p:nvPicPr>
          <p:cNvPr id="540" name="Picture 2" descr=""/>
          <p:cNvPicPr/>
          <p:nvPr/>
        </p:nvPicPr>
        <p:blipFill>
          <a:blip r:embed="rId1"/>
          <a:stretch/>
        </p:blipFill>
        <p:spPr>
          <a:xfrm>
            <a:off x="853560" y="1091880"/>
            <a:ext cx="10000800" cy="5390640"/>
          </a:xfrm>
          <a:prstGeom prst="rect">
            <a:avLst/>
          </a:prstGeom>
          <a:ln>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1" name="" descr=""/>
          <p:cNvPicPr/>
          <p:nvPr/>
        </p:nvPicPr>
        <p:blipFill>
          <a:blip r:embed="rId1"/>
          <a:stretch/>
        </p:blipFill>
        <p:spPr>
          <a:xfrm>
            <a:off x="1005840" y="1213200"/>
            <a:ext cx="9744480" cy="5279040"/>
          </a:xfrm>
          <a:prstGeom prst="rect">
            <a:avLst/>
          </a:prstGeom>
          <a:ln>
            <a:noFill/>
          </a:ln>
        </p:spPr>
      </p:pic>
      <p:sp>
        <p:nvSpPr>
          <p:cNvPr id="542" name="TextShape 1"/>
          <p:cNvSpPr txBox="1"/>
          <p:nvPr/>
        </p:nvSpPr>
        <p:spPr>
          <a:xfrm>
            <a:off x="324000" y="34200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Danh sách nhân viên</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3" name="" descr=""/>
          <p:cNvPicPr/>
          <p:nvPr/>
        </p:nvPicPr>
        <p:blipFill>
          <a:blip r:embed="rId1"/>
          <a:stretch/>
        </p:blipFill>
        <p:spPr>
          <a:xfrm>
            <a:off x="914400" y="1188720"/>
            <a:ext cx="9908280" cy="5367960"/>
          </a:xfrm>
          <a:prstGeom prst="rect">
            <a:avLst/>
          </a:prstGeom>
          <a:ln>
            <a:noFill/>
          </a:ln>
        </p:spPr>
      </p:pic>
      <p:sp>
        <p:nvSpPr>
          <p:cNvPr id="544" name="TextShape 1"/>
          <p:cNvSpPr txBox="1"/>
          <p:nvPr/>
        </p:nvSpPr>
        <p:spPr>
          <a:xfrm>
            <a:off x="324360" y="34236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Danh sách loại hàng hoá</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45" name="TextShape 1"/>
          <p:cNvSpPr txBox="1"/>
          <p:nvPr/>
        </p:nvSpPr>
        <p:spPr>
          <a:xfrm>
            <a:off x="314280" y="2818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Danh sách hàng hoá</a:t>
            </a:r>
            <a:endParaRPr b="0" lang="en-US" sz="5400" spc="-1" strike="noStrike">
              <a:solidFill>
                <a:srgbClr val="000000"/>
              </a:solidFill>
              <a:latin typeface="Arial"/>
            </a:endParaRPr>
          </a:p>
        </p:txBody>
      </p:sp>
      <p:pic>
        <p:nvPicPr>
          <p:cNvPr id="546" name="" descr=""/>
          <p:cNvPicPr/>
          <p:nvPr/>
        </p:nvPicPr>
        <p:blipFill>
          <a:blip r:embed="rId1"/>
          <a:stretch/>
        </p:blipFill>
        <p:spPr>
          <a:xfrm>
            <a:off x="959400" y="1188720"/>
            <a:ext cx="9930960" cy="5377320"/>
          </a:xfrm>
          <a:prstGeom prst="rect">
            <a:avLst/>
          </a:prstGeom>
          <a:ln>
            <a:noFill/>
          </a:ln>
        </p:spPr>
      </p:pic>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7" name="" descr=""/>
          <p:cNvPicPr/>
          <p:nvPr/>
        </p:nvPicPr>
        <p:blipFill>
          <a:blip r:embed="rId1"/>
          <a:stretch/>
        </p:blipFill>
        <p:spPr>
          <a:xfrm>
            <a:off x="1005840" y="1188720"/>
            <a:ext cx="9784080" cy="5300640"/>
          </a:xfrm>
          <a:prstGeom prst="rect">
            <a:avLst/>
          </a:prstGeom>
          <a:ln>
            <a:noFill/>
          </a:ln>
        </p:spPr>
      </p:pic>
      <p:sp>
        <p:nvSpPr>
          <p:cNvPr id="548" name="TextShape 1"/>
          <p:cNvSpPr txBox="1"/>
          <p:nvPr/>
        </p:nvSpPr>
        <p:spPr>
          <a:xfrm>
            <a:off x="314640" y="28440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000000"/>
                </a:solidFill>
                <a:latin typeface="Arial"/>
              </a:rPr>
              <a:t>Danh sách hóa đơn</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90" name="Group 1"/>
          <p:cNvGrpSpPr/>
          <p:nvPr/>
        </p:nvGrpSpPr>
        <p:grpSpPr>
          <a:xfrm>
            <a:off x="5208120" y="2572920"/>
            <a:ext cx="6983280" cy="1711440"/>
            <a:chOff x="5208120" y="2572920"/>
            <a:chExt cx="6983280" cy="1711440"/>
          </a:xfrm>
        </p:grpSpPr>
        <p:sp>
          <p:nvSpPr>
            <p:cNvPr id="291" name="CustomShape 2"/>
            <p:cNvSpPr/>
            <p:nvPr/>
          </p:nvSpPr>
          <p:spPr>
            <a:xfrm>
              <a:off x="5208120" y="2572920"/>
              <a:ext cx="6983280" cy="171144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292" name="CustomShape 3"/>
            <p:cNvSpPr/>
            <p:nvPr/>
          </p:nvSpPr>
          <p:spPr>
            <a:xfrm>
              <a:off x="5208120" y="2572920"/>
              <a:ext cx="168120" cy="171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grpSp>
      <p:sp>
        <p:nvSpPr>
          <p:cNvPr id="293" name="CustomShape 4"/>
          <p:cNvSpPr/>
          <p:nvPr/>
        </p:nvSpPr>
        <p:spPr>
          <a:xfrm>
            <a:off x="5847840" y="3017880"/>
            <a:ext cx="6343560" cy="8218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en-US" sz="4800" spc="-1" strike="noStrike">
                <a:solidFill>
                  <a:srgbClr val="ffffff"/>
                </a:solidFill>
                <a:latin typeface="Arial"/>
                <a:ea typeface="Arial Unicode MS"/>
              </a:rPr>
              <a:t>Tổng quan về Oracle</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49" name="" descr=""/>
          <p:cNvPicPr/>
          <p:nvPr/>
        </p:nvPicPr>
        <p:blipFill>
          <a:blip r:embed="rId1"/>
          <a:stretch/>
        </p:blipFill>
        <p:spPr>
          <a:xfrm>
            <a:off x="914400" y="1217160"/>
            <a:ext cx="9905760" cy="5366520"/>
          </a:xfrm>
          <a:prstGeom prst="rect">
            <a:avLst/>
          </a:prstGeom>
          <a:ln>
            <a:noFill/>
          </a:ln>
        </p:spPr>
      </p:pic>
      <p:sp>
        <p:nvSpPr>
          <p:cNvPr id="550" name="TextShape 1"/>
          <p:cNvSpPr txBox="1"/>
          <p:nvPr/>
        </p:nvSpPr>
        <p:spPr>
          <a:xfrm>
            <a:off x="315000" y="28476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000000"/>
                </a:solidFill>
                <a:latin typeface="Arial"/>
              </a:rPr>
              <a:t>Danh sách khách hàng</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551" name="" descr=""/>
          <p:cNvPicPr/>
          <p:nvPr/>
        </p:nvPicPr>
        <p:blipFill>
          <a:blip r:embed="rId1"/>
          <a:stretch/>
        </p:blipFill>
        <p:spPr>
          <a:xfrm>
            <a:off x="1005840" y="1142280"/>
            <a:ext cx="9875520" cy="5349960"/>
          </a:xfrm>
          <a:prstGeom prst="rect">
            <a:avLst/>
          </a:prstGeom>
          <a:ln>
            <a:noFill/>
          </a:ln>
        </p:spPr>
      </p:pic>
      <p:sp>
        <p:nvSpPr>
          <p:cNvPr id="552" name="TextShape 1"/>
          <p:cNvSpPr txBox="1"/>
          <p:nvPr/>
        </p:nvSpPr>
        <p:spPr>
          <a:xfrm>
            <a:off x="315360" y="2872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000000"/>
                </a:solidFill>
                <a:latin typeface="Arial"/>
              </a:rPr>
              <a:t>Danh sách nhà cung cấp</a:t>
            </a:r>
            <a:endParaRPr b="0" lang="en-US" sz="54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53" name="CustomShape 1"/>
          <p:cNvSpPr/>
          <p:nvPr/>
        </p:nvSpPr>
        <p:spPr>
          <a:xfrm>
            <a:off x="7857360" y="0"/>
            <a:ext cx="4334040" cy="685764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p:style>
      </p:sp>
      <p:sp>
        <p:nvSpPr>
          <p:cNvPr id="554" name="CustomShape 2"/>
          <p:cNvSpPr/>
          <p:nvPr/>
        </p:nvSpPr>
        <p:spPr>
          <a:xfrm>
            <a:off x="7857360" y="2634120"/>
            <a:ext cx="4334040" cy="98424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0" lang="en-US" sz="5870" spc="-1" strike="noStrike">
                <a:solidFill>
                  <a:srgbClr val="ffffff"/>
                </a:solidFill>
                <a:latin typeface="Arial"/>
                <a:ea typeface="Arial Unicode MS"/>
              </a:rPr>
              <a:t>Cám ơn</a:t>
            </a:r>
            <a:endParaRPr b="0" lang="en-US" sz="5870" spc="-1" strike="noStrike">
              <a:latin typeface="Arial"/>
            </a:endParaRPr>
          </a:p>
        </p:txBody>
      </p:sp>
      <p:sp>
        <p:nvSpPr>
          <p:cNvPr id="555" name="CustomShape 3"/>
          <p:cNvSpPr/>
          <p:nvPr/>
        </p:nvSpPr>
        <p:spPr>
          <a:xfrm>
            <a:off x="7857360" y="3748320"/>
            <a:ext cx="4334040" cy="37476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0" lang="en-US" sz="1870" spc="-1" strike="noStrike">
                <a:solidFill>
                  <a:srgbClr val="ffffff"/>
                </a:solidFill>
                <a:latin typeface="Arial"/>
                <a:ea typeface="Arial Unicode MS"/>
              </a:rPr>
              <a:t>Quý thầy cô và các bạn đã theo dõi</a:t>
            </a:r>
            <a:endParaRPr b="0" lang="en-US" sz="187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4" name="CustomShape 1"/>
          <p:cNvSpPr/>
          <p:nvPr/>
        </p:nvSpPr>
        <p:spPr>
          <a:xfrm>
            <a:off x="895320" y="2980440"/>
            <a:ext cx="10448640" cy="1349640"/>
          </a:xfrm>
          <a:prstGeom prst="rightArrow">
            <a:avLst>
              <a:gd name="adj1" fmla="val 45285"/>
              <a:gd name="adj2" fmla="val 76553"/>
            </a:avLst>
          </a:prstGeom>
          <a:solidFill>
            <a:schemeClr val="bg1">
              <a:lumMod val="75000"/>
            </a:schemeClr>
          </a:solidFill>
          <a:ln w="76320">
            <a:noFill/>
          </a:ln>
        </p:spPr>
        <p:style>
          <a:lnRef idx="2">
            <a:schemeClr val="accent1">
              <a:shade val="50000"/>
            </a:schemeClr>
          </a:lnRef>
          <a:fillRef idx="1">
            <a:schemeClr val="accent1"/>
          </a:fillRef>
          <a:effectRef idx="0">
            <a:schemeClr val="accent1"/>
          </a:effectRef>
          <a:fontRef idx="minor"/>
        </p:style>
      </p:sp>
      <p:sp>
        <p:nvSpPr>
          <p:cNvPr id="295" name="CustomShape 2"/>
          <p:cNvSpPr/>
          <p:nvPr/>
        </p:nvSpPr>
        <p:spPr>
          <a:xfrm>
            <a:off x="1315800" y="1712880"/>
            <a:ext cx="1883880" cy="4106880"/>
          </a:xfrm>
          <a:prstGeom prst="roundRect">
            <a:avLst>
              <a:gd name="adj" fmla="val 6084"/>
            </a:avLst>
          </a:prstGeom>
          <a:solidFill>
            <a:schemeClr val="bg1"/>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6" name="CustomShape 3"/>
          <p:cNvSpPr/>
          <p:nvPr/>
        </p:nvSpPr>
        <p:spPr>
          <a:xfrm>
            <a:off x="1315800" y="1635840"/>
            <a:ext cx="1883880" cy="581040"/>
          </a:xfrm>
          <a:custGeom>
            <a:avLst/>
            <a:gdLst/>
            <a:ah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4"/>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7" name="TextShape 4"/>
          <p:cNvSpPr txBox="1"/>
          <p:nvPr/>
        </p:nvSpPr>
        <p:spPr>
          <a:xfrm>
            <a:off x="323640" y="339480"/>
            <a:ext cx="11572920" cy="723960"/>
          </a:xfrm>
          <a:prstGeom prst="rect">
            <a:avLst/>
          </a:prstGeom>
          <a:noFill/>
          <a:ln>
            <a:noFill/>
          </a:ln>
        </p:spPr>
        <p:txBody>
          <a:bodyPr lIns="90000" rIns="90000" tIns="45000" bIns="45000" anchor="ctr">
            <a:normAutofit fontScale="87000"/>
          </a:bodyPr>
          <a:p>
            <a:pPr algn="ctr">
              <a:lnSpc>
                <a:spcPct val="90000"/>
              </a:lnSpc>
              <a:spcBef>
                <a:spcPts val="1001"/>
              </a:spcBef>
            </a:pPr>
            <a:r>
              <a:rPr b="0" lang="en-US" sz="5400" spc="-1" strike="noStrike">
                <a:solidFill>
                  <a:srgbClr val="262626"/>
                </a:solidFill>
                <a:latin typeface="Arial"/>
                <a:ea typeface="Arial Unicode MS"/>
              </a:rPr>
              <a:t>Các mốc thời gian tiêu biểu</a:t>
            </a:r>
            <a:endParaRPr b="0" lang="en-US" sz="5400" spc="-1" strike="noStrike">
              <a:solidFill>
                <a:srgbClr val="000000"/>
              </a:solidFill>
              <a:latin typeface="Arial"/>
            </a:endParaRPr>
          </a:p>
        </p:txBody>
      </p:sp>
      <p:sp>
        <p:nvSpPr>
          <p:cNvPr id="298" name="CustomShape 5"/>
          <p:cNvSpPr/>
          <p:nvPr/>
        </p:nvSpPr>
        <p:spPr>
          <a:xfrm>
            <a:off x="3620160" y="1707840"/>
            <a:ext cx="1883880" cy="4106880"/>
          </a:xfrm>
          <a:prstGeom prst="roundRect">
            <a:avLst>
              <a:gd name="adj" fmla="val 6084"/>
            </a:avLst>
          </a:prstGeom>
          <a:solidFill>
            <a:schemeClr val="bg1"/>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299" name="CustomShape 6"/>
          <p:cNvSpPr/>
          <p:nvPr/>
        </p:nvSpPr>
        <p:spPr>
          <a:xfrm>
            <a:off x="3620160" y="1630440"/>
            <a:ext cx="1883880" cy="581040"/>
          </a:xfrm>
          <a:custGeom>
            <a:avLst/>
            <a:gdLst/>
            <a:ah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0" name="CustomShape 7"/>
          <p:cNvSpPr/>
          <p:nvPr/>
        </p:nvSpPr>
        <p:spPr>
          <a:xfrm>
            <a:off x="5852160" y="1712880"/>
            <a:ext cx="1883880" cy="4106880"/>
          </a:xfrm>
          <a:prstGeom prst="roundRect">
            <a:avLst>
              <a:gd name="adj" fmla="val 6084"/>
            </a:avLst>
          </a:prstGeom>
          <a:solidFill>
            <a:schemeClr val="bg1"/>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1" name="CustomShape 8"/>
          <p:cNvSpPr/>
          <p:nvPr/>
        </p:nvSpPr>
        <p:spPr>
          <a:xfrm>
            <a:off x="5852160" y="1635840"/>
            <a:ext cx="1883880" cy="581040"/>
          </a:xfrm>
          <a:custGeom>
            <a:avLst/>
            <a:gdLst/>
            <a:ah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2" name="CustomShape 9"/>
          <p:cNvSpPr/>
          <p:nvPr/>
        </p:nvSpPr>
        <p:spPr>
          <a:xfrm>
            <a:off x="8084520" y="1712880"/>
            <a:ext cx="1883880" cy="4106880"/>
          </a:xfrm>
          <a:prstGeom prst="roundRect">
            <a:avLst>
              <a:gd name="adj" fmla="val 6084"/>
            </a:avLst>
          </a:prstGeom>
          <a:solidFill>
            <a:schemeClr val="bg1"/>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3" name="CustomShape 10"/>
          <p:cNvSpPr/>
          <p:nvPr/>
        </p:nvSpPr>
        <p:spPr>
          <a:xfrm>
            <a:off x="8084520" y="1635840"/>
            <a:ext cx="1883880" cy="581040"/>
          </a:xfrm>
          <a:custGeom>
            <a:avLst/>
            <a:gdLst/>
            <a:ah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3"/>
          </a:solidFill>
          <a:ln>
            <a:noFill/>
          </a:ln>
          <a:effectLst>
            <a:outerShdw algn="ctr" blurRad="63500" rotWithShape="0" sx="102000" sy="102000">
              <a:srgbClr val="000000">
                <a:alpha val="40000"/>
              </a:srgbClr>
            </a:outerShdw>
          </a:effectLst>
        </p:spPr>
        <p:style>
          <a:lnRef idx="2">
            <a:schemeClr val="accent1">
              <a:shade val="50000"/>
            </a:schemeClr>
          </a:lnRef>
          <a:fillRef idx="1">
            <a:schemeClr val="accent1"/>
          </a:fillRef>
          <a:effectRef idx="0">
            <a:schemeClr val="accent1"/>
          </a:effectRef>
          <a:fontRef idx="minor"/>
        </p:style>
      </p:sp>
      <p:sp>
        <p:nvSpPr>
          <p:cNvPr id="304" name="CustomShape 11"/>
          <p:cNvSpPr/>
          <p:nvPr/>
        </p:nvSpPr>
        <p:spPr>
          <a:xfrm>
            <a:off x="1451880" y="2687760"/>
            <a:ext cx="1616040" cy="15822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1400" spc="-1" strike="noStrike">
                <a:solidFill>
                  <a:srgbClr val="404040"/>
                </a:solidFill>
                <a:latin typeface="Arial"/>
                <a:ea typeface="Arial Unicode MS"/>
              </a:rPr>
              <a:t>Thành lập Relational Software Inc.</a:t>
            </a:r>
            <a:endParaRPr b="0" lang="en-US" sz="1400" spc="-1" strike="noStrike">
              <a:latin typeface="Arial"/>
            </a:endParaRPr>
          </a:p>
          <a:p>
            <a:pPr>
              <a:lnSpc>
                <a:spcPct val="100000"/>
              </a:lnSpc>
            </a:pPr>
            <a:r>
              <a:rPr b="1" lang="en-US" sz="1400" spc="-1" strike="noStrike">
                <a:solidFill>
                  <a:srgbClr val="404040"/>
                </a:solidFill>
                <a:latin typeface="Arial"/>
                <a:ea typeface="Arial Unicode MS"/>
              </a:rPr>
              <a:t>Một năm sau phát triển phiên bản Oracle v1 đầu tiên.</a:t>
            </a:r>
            <a:endParaRPr b="0" lang="en-US" sz="1400" spc="-1" strike="noStrike">
              <a:latin typeface="Arial"/>
            </a:endParaRPr>
          </a:p>
        </p:txBody>
      </p:sp>
      <p:sp>
        <p:nvSpPr>
          <p:cNvPr id="305" name="CustomShape 12"/>
          <p:cNvSpPr/>
          <p:nvPr/>
        </p:nvSpPr>
        <p:spPr>
          <a:xfrm>
            <a:off x="5986080" y="2687760"/>
            <a:ext cx="1616040" cy="243468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1400" spc="-1" strike="noStrike">
                <a:solidFill>
                  <a:srgbClr val="000000"/>
                </a:solidFill>
                <a:latin typeface="Arial"/>
                <a:ea typeface="Arial Unicode MS"/>
              </a:rPr>
              <a:t>Phát hành Oracle v5. Thực sự là CSDL client/server, hổ trợ cluster trên VAX.</a:t>
            </a:r>
            <a:br/>
            <a:r>
              <a:rPr b="1" lang="en-US" sz="1400" spc="-1" strike="noStrike">
                <a:solidFill>
                  <a:srgbClr val="000000"/>
                </a:solidFill>
                <a:latin typeface="Arial"/>
                <a:ea typeface="Arial Unicode MS"/>
              </a:rPr>
              <a:t>CSDL đầu tiên sử dụng truy vấn dữ liệu phân tán (distributed queries).</a:t>
            </a:r>
            <a:r>
              <a:rPr b="1" lang="en-US" sz="1400" spc="-1" strike="noStrike">
                <a:solidFill>
                  <a:srgbClr val="404040"/>
                </a:solidFill>
                <a:latin typeface="Arial"/>
                <a:ea typeface="Arial Unicode MS"/>
              </a:rPr>
              <a:t> </a:t>
            </a:r>
            <a:endParaRPr b="0" lang="en-US" sz="1400" spc="-1" strike="noStrike">
              <a:latin typeface="Arial"/>
            </a:endParaRPr>
          </a:p>
        </p:txBody>
      </p:sp>
      <p:sp>
        <p:nvSpPr>
          <p:cNvPr id="306" name="CustomShape 13"/>
          <p:cNvSpPr/>
          <p:nvPr/>
        </p:nvSpPr>
        <p:spPr>
          <a:xfrm>
            <a:off x="8218440" y="2687760"/>
            <a:ext cx="1616040" cy="11559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1400" spc="-1" strike="noStrike">
                <a:solidFill>
                  <a:srgbClr val="000000"/>
                </a:solidFill>
                <a:latin typeface="Arial"/>
                <a:ea typeface="Arial Unicode MS"/>
              </a:rPr>
              <a:t>Phát hành Oracle 8i (i = internet), tích hợp với máy ảo Java – JVM</a:t>
            </a:r>
            <a:r>
              <a:rPr b="1" lang="en-US" sz="1400" spc="-1" strike="noStrike">
                <a:solidFill>
                  <a:srgbClr val="404040"/>
                </a:solidFill>
                <a:latin typeface="Arial"/>
                <a:ea typeface="Arial Unicode MS"/>
              </a:rPr>
              <a:t>.</a:t>
            </a:r>
            <a:endParaRPr b="0" lang="en-US" sz="1400" spc="-1" strike="noStrike">
              <a:latin typeface="Arial"/>
            </a:endParaRPr>
          </a:p>
        </p:txBody>
      </p:sp>
      <p:sp>
        <p:nvSpPr>
          <p:cNvPr id="307" name="CustomShape 14"/>
          <p:cNvSpPr/>
          <p:nvPr/>
        </p:nvSpPr>
        <p:spPr>
          <a:xfrm>
            <a:off x="8577000" y="1727280"/>
            <a:ext cx="898920" cy="395280"/>
          </a:xfrm>
          <a:prstGeom prst="rect">
            <a:avLst/>
          </a:prstGeom>
          <a:noFill/>
          <a:ln w="9360">
            <a:noFill/>
          </a:ln>
        </p:spPr>
        <p:style>
          <a:lnRef idx="0"/>
          <a:fillRef idx="0"/>
          <a:effectRef idx="0"/>
          <a:fontRef idx="minor"/>
        </p:style>
        <p:txBody>
          <a:bodyPr lIns="90000" rIns="90000" tIns="45000" bIns="45000">
            <a:spAutoFit/>
          </a:bodyPr>
          <a:p>
            <a:pPr algn="ctr">
              <a:lnSpc>
                <a:spcPct val="100000"/>
              </a:lnSpc>
            </a:pPr>
            <a:r>
              <a:rPr b="1" lang="en-US" sz="2000" spc="-1" strike="noStrike">
                <a:solidFill>
                  <a:srgbClr val="ffffff"/>
                </a:solidFill>
                <a:latin typeface="Arial"/>
                <a:ea typeface="Arial Unicode MS"/>
              </a:rPr>
              <a:t>1999</a:t>
            </a:r>
            <a:endParaRPr b="0" lang="en-US" sz="2000" spc="-1" strike="noStrike">
              <a:latin typeface="Arial"/>
            </a:endParaRPr>
          </a:p>
        </p:txBody>
      </p:sp>
      <p:sp>
        <p:nvSpPr>
          <p:cNvPr id="308" name="CustomShape 15"/>
          <p:cNvSpPr/>
          <p:nvPr/>
        </p:nvSpPr>
        <p:spPr>
          <a:xfrm>
            <a:off x="6344640" y="1736640"/>
            <a:ext cx="898920" cy="395280"/>
          </a:xfrm>
          <a:prstGeom prst="rect">
            <a:avLst/>
          </a:prstGeom>
          <a:noFill/>
          <a:ln w="9360">
            <a:noFill/>
          </a:ln>
        </p:spPr>
        <p:style>
          <a:lnRef idx="0"/>
          <a:fillRef idx="0"/>
          <a:effectRef idx="0"/>
          <a:fontRef idx="minor"/>
        </p:style>
        <p:txBody>
          <a:bodyPr lIns="90000" rIns="90000" tIns="45000" bIns="45000">
            <a:spAutoFit/>
          </a:bodyPr>
          <a:p>
            <a:pPr algn="ctr">
              <a:lnSpc>
                <a:spcPct val="100000"/>
              </a:lnSpc>
            </a:pPr>
            <a:r>
              <a:rPr b="1" lang="en-US" sz="2000" spc="-1" strike="noStrike">
                <a:solidFill>
                  <a:srgbClr val="ffffff"/>
                </a:solidFill>
                <a:latin typeface="Arial"/>
                <a:ea typeface="Arial Unicode MS"/>
              </a:rPr>
              <a:t>1985</a:t>
            </a:r>
            <a:endParaRPr b="0" lang="en-US" sz="2000" spc="-1" strike="noStrike">
              <a:latin typeface="Arial"/>
            </a:endParaRPr>
          </a:p>
        </p:txBody>
      </p:sp>
      <p:sp>
        <p:nvSpPr>
          <p:cNvPr id="309" name="CustomShape 16"/>
          <p:cNvSpPr/>
          <p:nvPr/>
        </p:nvSpPr>
        <p:spPr>
          <a:xfrm>
            <a:off x="4112280" y="1736640"/>
            <a:ext cx="898920" cy="395280"/>
          </a:xfrm>
          <a:prstGeom prst="rect">
            <a:avLst/>
          </a:prstGeom>
          <a:noFill/>
          <a:ln w="9360">
            <a:noFill/>
          </a:ln>
        </p:spPr>
        <p:style>
          <a:lnRef idx="0"/>
          <a:fillRef idx="0"/>
          <a:effectRef idx="0"/>
          <a:fontRef idx="minor"/>
        </p:style>
        <p:txBody>
          <a:bodyPr lIns="90000" rIns="90000" tIns="45000" bIns="45000">
            <a:spAutoFit/>
          </a:bodyPr>
          <a:p>
            <a:pPr algn="ctr">
              <a:lnSpc>
                <a:spcPct val="100000"/>
              </a:lnSpc>
            </a:pPr>
            <a:r>
              <a:rPr b="1" lang="en-US" sz="2000" spc="-1" strike="noStrike">
                <a:solidFill>
                  <a:srgbClr val="ffffff"/>
                </a:solidFill>
                <a:latin typeface="Arial"/>
                <a:ea typeface="Arial Unicode MS"/>
              </a:rPr>
              <a:t>1979</a:t>
            </a:r>
            <a:endParaRPr b="0" lang="en-US" sz="2000" spc="-1" strike="noStrike">
              <a:latin typeface="Arial"/>
            </a:endParaRPr>
          </a:p>
        </p:txBody>
      </p:sp>
      <p:sp>
        <p:nvSpPr>
          <p:cNvPr id="310" name="CustomShape 17"/>
          <p:cNvSpPr/>
          <p:nvPr/>
        </p:nvSpPr>
        <p:spPr>
          <a:xfrm>
            <a:off x="1807920" y="1721880"/>
            <a:ext cx="898920" cy="395280"/>
          </a:xfrm>
          <a:prstGeom prst="rect">
            <a:avLst/>
          </a:prstGeom>
          <a:noFill/>
          <a:ln w="9360">
            <a:noFill/>
          </a:ln>
        </p:spPr>
        <p:style>
          <a:lnRef idx="0"/>
          <a:fillRef idx="0"/>
          <a:effectRef idx="0"/>
          <a:fontRef idx="minor"/>
        </p:style>
        <p:txBody>
          <a:bodyPr lIns="90000" rIns="90000" tIns="45000" bIns="45000">
            <a:spAutoFit/>
          </a:bodyPr>
          <a:p>
            <a:pPr algn="ctr">
              <a:lnSpc>
                <a:spcPct val="100000"/>
              </a:lnSpc>
            </a:pPr>
            <a:r>
              <a:rPr b="1" lang="en-US" sz="2000" spc="-1" strike="noStrike">
                <a:solidFill>
                  <a:srgbClr val="ffffff"/>
                </a:solidFill>
                <a:latin typeface="Arial"/>
                <a:ea typeface="Arial Unicode MS"/>
              </a:rPr>
              <a:t>1977</a:t>
            </a:r>
            <a:endParaRPr b="0" lang="en-US" sz="2000" spc="-1" strike="noStrike">
              <a:latin typeface="Arial"/>
            </a:endParaRPr>
          </a:p>
        </p:txBody>
      </p:sp>
      <p:sp>
        <p:nvSpPr>
          <p:cNvPr id="311" name="CustomShape 18"/>
          <p:cNvSpPr/>
          <p:nvPr/>
        </p:nvSpPr>
        <p:spPr>
          <a:xfrm>
            <a:off x="3753720" y="2687760"/>
            <a:ext cx="1616040" cy="307404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1400" spc="-1" strike="noStrike">
                <a:solidFill>
                  <a:srgbClr val="000000"/>
                </a:solidFill>
                <a:latin typeface="Arial"/>
                <a:ea typeface="Arial Unicode MS"/>
              </a:rPr>
              <a:t>Phát hành phiên bản Oracle v2 – Đây cũng là hệ cơ sở dữ liệu thương mại đầu tiên sử dụng ngôn ngữ SQL.</a:t>
            </a:r>
            <a:br/>
            <a:r>
              <a:rPr b="1" lang="en-US" sz="1400" spc="-1" strike="noStrike">
                <a:solidFill>
                  <a:srgbClr val="000000"/>
                </a:solidFill>
                <a:latin typeface="Arial"/>
                <a:ea typeface="Arial Unicode MS"/>
              </a:rPr>
              <a:t>Phiên bản này vẫn được viết bằng Assembly cho PDP-11, tuy nhiên, nó còn chạy được trên Vax/VMS.</a:t>
            </a:r>
            <a:r>
              <a:rPr b="0" lang="en-US" sz="1400" spc="-1" strike="noStrike">
                <a:solidFill>
                  <a:srgbClr val="404040"/>
                </a:solidFill>
                <a:latin typeface="Arial"/>
                <a:ea typeface="Arial Unicode MS"/>
              </a:rPr>
              <a:t> </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TextShape 1"/>
          <p:cNvSpPr txBox="1"/>
          <p:nvPr/>
        </p:nvSpPr>
        <p:spPr>
          <a:xfrm>
            <a:off x="323640" y="339480"/>
            <a:ext cx="11572920" cy="723960"/>
          </a:xfrm>
          <a:prstGeom prst="rect">
            <a:avLst/>
          </a:prstGeom>
          <a:noFill/>
          <a:ln>
            <a:noFill/>
          </a:ln>
        </p:spPr>
        <p:txBody>
          <a:bodyPr lIns="90000" rIns="90000" tIns="45000" bIns="45000" anchor="ctr">
            <a:normAutofit fontScale="87000"/>
          </a:bodyPr>
          <a:p>
            <a:pPr algn="ctr">
              <a:lnSpc>
                <a:spcPct val="90000"/>
              </a:lnSpc>
              <a:spcBef>
                <a:spcPts val="1001"/>
              </a:spcBef>
            </a:pPr>
            <a:r>
              <a:rPr b="0" lang="en-US" sz="5400" spc="-1" strike="noStrike">
                <a:solidFill>
                  <a:srgbClr val="262626"/>
                </a:solidFill>
                <a:latin typeface="Arial"/>
                <a:ea typeface="Arial Unicode MS"/>
              </a:rPr>
              <a:t>Khái niệm</a:t>
            </a:r>
            <a:endParaRPr b="0" lang="en-US" sz="5400" spc="-1" strike="noStrike">
              <a:solidFill>
                <a:srgbClr val="000000"/>
              </a:solidFill>
              <a:latin typeface="Arial"/>
            </a:endParaRPr>
          </a:p>
        </p:txBody>
      </p:sp>
      <p:sp>
        <p:nvSpPr>
          <p:cNvPr id="313" name="CustomShape 2"/>
          <p:cNvSpPr/>
          <p:nvPr/>
        </p:nvSpPr>
        <p:spPr>
          <a:xfrm>
            <a:off x="10819440" y="2344320"/>
            <a:ext cx="467640" cy="451332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314" name="CustomShape 3"/>
          <p:cNvSpPr/>
          <p:nvPr/>
        </p:nvSpPr>
        <p:spPr>
          <a:xfrm>
            <a:off x="5181480" y="1984320"/>
            <a:ext cx="6105600" cy="359640"/>
          </a:xfrm>
          <a:custGeom>
            <a:avLst/>
            <a:gdLst/>
            <a:ahLst/>
            <a:rect l="l" t="t" r="r" b="b"/>
            <a:pathLst>
              <a:path w="4813081" h="360000">
                <a:moveTo>
                  <a:pt x="0" y="0"/>
                </a:moveTo>
                <a:lnTo>
                  <a:pt x="4453081" y="0"/>
                </a:lnTo>
                <a:lnTo>
                  <a:pt x="4813081" y="360000"/>
                </a:lnTo>
                <a:lnTo>
                  <a:pt x="0" y="36000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315" name="CustomShape 4"/>
          <p:cNvSpPr/>
          <p:nvPr/>
        </p:nvSpPr>
        <p:spPr>
          <a:xfrm rot="16200000">
            <a:off x="4646880" y="1915920"/>
            <a:ext cx="576720" cy="497160"/>
          </a:xfrm>
          <a:prstGeom prst="triangle">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p:style>
      </p:sp>
      <p:sp>
        <p:nvSpPr>
          <p:cNvPr id="316" name="CustomShape 5"/>
          <p:cNvSpPr/>
          <p:nvPr/>
        </p:nvSpPr>
        <p:spPr>
          <a:xfrm>
            <a:off x="595440" y="1826280"/>
            <a:ext cx="3794400" cy="63792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en-US" sz="1200" spc="-1" strike="noStrike">
                <a:solidFill>
                  <a:srgbClr val="00bdfb"/>
                </a:solidFill>
                <a:latin typeface="Arial"/>
                <a:ea typeface="Arial Unicode MS"/>
              </a:rPr>
              <a:t>Cơ sở dữ liệu Oracle (có tên khác Oracle RDBMS hay đơn giản là Oracle) là một hệ quản trị cơ sở dữ liệu quan hệ phổ biến nhất thế giới.</a:t>
            </a:r>
            <a:endParaRPr b="0" lang="en-US" sz="1200" spc="-1" strike="noStrike">
              <a:latin typeface="Arial"/>
            </a:endParaRPr>
          </a:p>
        </p:txBody>
      </p:sp>
      <p:sp>
        <p:nvSpPr>
          <p:cNvPr id="317" name="CustomShape 6"/>
          <p:cNvSpPr/>
          <p:nvPr/>
        </p:nvSpPr>
        <p:spPr>
          <a:xfrm>
            <a:off x="10195920" y="3212640"/>
            <a:ext cx="467640" cy="364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318" name="CustomShape 7"/>
          <p:cNvSpPr/>
          <p:nvPr/>
        </p:nvSpPr>
        <p:spPr>
          <a:xfrm>
            <a:off x="9572040" y="4080960"/>
            <a:ext cx="467640" cy="277668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319" name="CustomShape 8"/>
          <p:cNvSpPr/>
          <p:nvPr/>
        </p:nvSpPr>
        <p:spPr>
          <a:xfrm>
            <a:off x="8948520" y="4941000"/>
            <a:ext cx="467640" cy="19166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320" name="CustomShape 9"/>
          <p:cNvSpPr/>
          <p:nvPr/>
        </p:nvSpPr>
        <p:spPr>
          <a:xfrm>
            <a:off x="1275480" y="2701080"/>
            <a:ext cx="3794400" cy="63792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en-US" sz="1200" spc="-1" strike="noStrike">
                <a:solidFill>
                  <a:srgbClr val="565874"/>
                </a:solidFill>
                <a:latin typeface="Arial"/>
                <a:ea typeface="Arial Unicode MS"/>
              </a:rPr>
              <a:t>Oracle phát triển DBMS và các ứng dụng máy chủ dưới dạng Multi platform (chạy trên nhiều hệ điều hành khác nhau).</a:t>
            </a:r>
            <a:endParaRPr b="0" lang="en-US" sz="1200" spc="-1" strike="noStrike">
              <a:latin typeface="Arial"/>
            </a:endParaRPr>
          </a:p>
        </p:txBody>
      </p:sp>
      <p:sp>
        <p:nvSpPr>
          <p:cNvPr id="321" name="CustomShape 10"/>
          <p:cNvSpPr/>
          <p:nvPr/>
        </p:nvSpPr>
        <p:spPr>
          <a:xfrm>
            <a:off x="1955880" y="3575880"/>
            <a:ext cx="3794400" cy="45540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en-US" sz="1200" spc="-1" strike="noStrike">
                <a:solidFill>
                  <a:srgbClr val="1c82ff"/>
                </a:solidFill>
                <a:latin typeface="Arial"/>
                <a:ea typeface="Arial Unicode MS"/>
              </a:rPr>
              <a:t>Oracle hỗ trợ nhiều ngôn ngữ, được phân phối rộng khắp thế giới.</a:t>
            </a:r>
            <a:endParaRPr b="0" lang="en-US" sz="1200" spc="-1" strike="noStrike">
              <a:latin typeface="Arial"/>
            </a:endParaRPr>
          </a:p>
        </p:txBody>
      </p:sp>
      <p:sp>
        <p:nvSpPr>
          <p:cNvPr id="322" name="CustomShape 11"/>
          <p:cNvSpPr/>
          <p:nvPr/>
        </p:nvSpPr>
        <p:spPr>
          <a:xfrm>
            <a:off x="2635920" y="4450320"/>
            <a:ext cx="3794400" cy="637920"/>
          </a:xfrm>
          <a:prstGeom prst="rect">
            <a:avLst/>
          </a:prstGeom>
          <a:noFill/>
          <a:ln>
            <a:noFill/>
          </a:ln>
        </p:spPr>
        <p:style>
          <a:lnRef idx="0"/>
          <a:fillRef idx="0"/>
          <a:effectRef idx="0"/>
          <a:fontRef idx="minor"/>
        </p:style>
        <p:txBody>
          <a:bodyPr lIns="90000" rIns="90000" tIns="45000" bIns="45000">
            <a:spAutoFit/>
          </a:bodyPr>
          <a:p>
            <a:pPr algn="r">
              <a:lnSpc>
                <a:spcPct val="100000"/>
              </a:lnSpc>
            </a:pPr>
            <a:r>
              <a:rPr b="1" lang="en-US" sz="1200" spc="-1" strike="noStrike">
                <a:solidFill>
                  <a:srgbClr val="1ed0a6"/>
                </a:solidFill>
                <a:latin typeface="Arial"/>
                <a:ea typeface="Arial Unicode MS"/>
              </a:rPr>
              <a:t>Bản quyền Oracle thuộc dạng closed source software. Cần phải mua để xài, không được can thiệp vào mã nguồn như open source software.</a:t>
            </a:r>
            <a:endParaRPr b="0" lang="en-US" sz="1200" spc="-1" strike="noStrike">
              <a:latin typeface="Arial"/>
            </a:endParaRPr>
          </a:p>
        </p:txBody>
      </p:sp>
      <p:sp>
        <p:nvSpPr>
          <p:cNvPr id="323" name="CustomShape 12"/>
          <p:cNvSpPr/>
          <p:nvPr/>
        </p:nvSpPr>
        <p:spPr>
          <a:xfrm>
            <a:off x="5869080" y="2852640"/>
            <a:ext cx="4794120" cy="359640"/>
          </a:xfrm>
          <a:custGeom>
            <a:avLst/>
            <a:gdLst/>
            <a:ahLst/>
            <a:rect l="l" t="t" r="r" b="b"/>
            <a:pathLst>
              <a:path w="3800189" h="360000">
                <a:moveTo>
                  <a:pt x="0" y="0"/>
                </a:moveTo>
                <a:lnTo>
                  <a:pt x="3440189" y="0"/>
                </a:lnTo>
                <a:lnTo>
                  <a:pt x="3800189" y="360000"/>
                </a:lnTo>
                <a:lnTo>
                  <a:pt x="0" y="360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324" name="CustomShape 13"/>
          <p:cNvSpPr/>
          <p:nvPr/>
        </p:nvSpPr>
        <p:spPr>
          <a:xfrm rot="16200000">
            <a:off x="5331600" y="2790720"/>
            <a:ext cx="576720" cy="497160"/>
          </a:xfrm>
          <a:prstGeom prst="triangle">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325" name="CustomShape 14"/>
          <p:cNvSpPr/>
          <p:nvPr/>
        </p:nvSpPr>
        <p:spPr>
          <a:xfrm>
            <a:off x="6554160" y="3720960"/>
            <a:ext cx="3485880" cy="359640"/>
          </a:xfrm>
          <a:custGeom>
            <a:avLst/>
            <a:gdLst/>
            <a:ahLst/>
            <a:rect l="l" t="t" r="r" b="b"/>
            <a:pathLst>
              <a:path w="2655012" h="360000">
                <a:moveTo>
                  <a:pt x="0" y="0"/>
                </a:moveTo>
                <a:lnTo>
                  <a:pt x="2295012" y="0"/>
                </a:lnTo>
                <a:lnTo>
                  <a:pt x="2655012" y="360000"/>
                </a:lnTo>
                <a:lnTo>
                  <a:pt x="0" y="36000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326" name="CustomShape 15"/>
          <p:cNvSpPr/>
          <p:nvPr/>
        </p:nvSpPr>
        <p:spPr>
          <a:xfrm rot="16200000">
            <a:off x="6016680" y="3665880"/>
            <a:ext cx="576720" cy="497160"/>
          </a:xfrm>
          <a:prstGeom prst="triangle">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327" name="CustomShape 16"/>
          <p:cNvSpPr/>
          <p:nvPr/>
        </p:nvSpPr>
        <p:spPr>
          <a:xfrm>
            <a:off x="7239240" y="4589280"/>
            <a:ext cx="2177280" cy="359640"/>
          </a:xfrm>
          <a:custGeom>
            <a:avLst/>
            <a:gdLst/>
            <a:ahLst/>
            <a:rect l="l" t="t" r="r" b="b"/>
            <a:pathLst>
              <a:path w="1611982" h="360000">
                <a:moveTo>
                  <a:pt x="0" y="0"/>
                </a:moveTo>
                <a:lnTo>
                  <a:pt x="1251982" y="0"/>
                </a:lnTo>
                <a:lnTo>
                  <a:pt x="1611982" y="360000"/>
                </a:lnTo>
                <a:lnTo>
                  <a:pt x="0" y="36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328" name="CustomShape 17"/>
          <p:cNvSpPr/>
          <p:nvPr/>
        </p:nvSpPr>
        <p:spPr>
          <a:xfrm rot="16200000">
            <a:off x="6701400" y="4541040"/>
            <a:ext cx="576720" cy="497160"/>
          </a:xfrm>
          <a:prstGeom prst="triangle">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TextShape 1"/>
          <p:cNvSpPr txBox="1"/>
          <p:nvPr/>
        </p:nvSpPr>
        <p:spPr>
          <a:xfrm>
            <a:off x="323640" y="339480"/>
            <a:ext cx="11572920" cy="723960"/>
          </a:xfrm>
          <a:prstGeom prst="rect">
            <a:avLst/>
          </a:prstGeom>
          <a:noFill/>
          <a:ln>
            <a:noFill/>
          </a:ln>
        </p:spPr>
        <p:txBody>
          <a:bodyPr lIns="90000" rIns="90000" tIns="45000" bIns="45000" anchor="ctr">
            <a:normAutofit fontScale="87000"/>
          </a:bodyPr>
          <a:p>
            <a:pPr algn="ctr">
              <a:lnSpc>
                <a:spcPct val="90000"/>
              </a:lnSpc>
              <a:spcBef>
                <a:spcPts val="1001"/>
              </a:spcBef>
            </a:pPr>
            <a:r>
              <a:rPr b="0" lang="en-US" sz="5400" spc="-1" strike="noStrike">
                <a:solidFill>
                  <a:srgbClr val="262626"/>
                </a:solidFill>
                <a:latin typeface="Arial"/>
                <a:ea typeface="Arial Unicode MS"/>
              </a:rPr>
              <a:t>Ưu điểm</a:t>
            </a:r>
            <a:endParaRPr b="0" lang="en-US" sz="5400" spc="-1" strike="noStrike">
              <a:solidFill>
                <a:srgbClr val="000000"/>
              </a:solidFill>
              <a:latin typeface="Arial"/>
            </a:endParaRPr>
          </a:p>
        </p:txBody>
      </p:sp>
      <p:grpSp>
        <p:nvGrpSpPr>
          <p:cNvPr id="330" name="Group 2"/>
          <p:cNvGrpSpPr/>
          <p:nvPr/>
        </p:nvGrpSpPr>
        <p:grpSpPr>
          <a:xfrm>
            <a:off x="4092120" y="2016360"/>
            <a:ext cx="3935880" cy="3728880"/>
            <a:chOff x="4092120" y="2016360"/>
            <a:chExt cx="3935880" cy="3728880"/>
          </a:xfrm>
        </p:grpSpPr>
        <p:grpSp>
          <p:nvGrpSpPr>
            <p:cNvPr id="331" name="Group 3"/>
            <p:cNvGrpSpPr/>
            <p:nvPr/>
          </p:nvGrpSpPr>
          <p:grpSpPr>
            <a:xfrm>
              <a:off x="5469840" y="2016360"/>
              <a:ext cx="1139400" cy="1631880"/>
              <a:chOff x="5469840" y="2016360"/>
              <a:chExt cx="1139400" cy="1631880"/>
            </a:xfrm>
          </p:grpSpPr>
          <p:sp>
            <p:nvSpPr>
              <p:cNvPr id="332" name="CustomShape 4"/>
              <p:cNvSpPr/>
              <p:nvPr/>
            </p:nvSpPr>
            <p:spPr>
              <a:xfrm>
                <a:off x="5469840" y="2016360"/>
                <a:ext cx="929160" cy="605520"/>
              </a:xfrm>
              <a:custGeom>
                <a:avLst/>
                <a:gdLst/>
                <a:ah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p:style>
          </p:sp>
          <p:sp>
            <p:nvSpPr>
              <p:cNvPr id="333" name="CustomShape 5"/>
              <p:cNvSpPr/>
              <p:nvPr/>
            </p:nvSpPr>
            <p:spPr>
              <a:xfrm>
                <a:off x="5559480" y="2034720"/>
                <a:ext cx="1049760" cy="1613520"/>
              </a:xfrm>
              <a:custGeom>
                <a:avLst/>
                <a:gdLst/>
                <a:ah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p:style>
          </p:sp>
        </p:grpSp>
        <p:grpSp>
          <p:nvGrpSpPr>
            <p:cNvPr id="334" name="Group 6"/>
            <p:cNvGrpSpPr/>
            <p:nvPr/>
          </p:nvGrpSpPr>
          <p:grpSpPr>
            <a:xfrm>
              <a:off x="6142320" y="2697120"/>
              <a:ext cx="1885680" cy="1657080"/>
              <a:chOff x="6142320" y="2697120"/>
              <a:chExt cx="1885680" cy="1657080"/>
            </a:xfrm>
          </p:grpSpPr>
          <p:sp>
            <p:nvSpPr>
              <p:cNvPr id="335" name="CustomShape 7"/>
              <p:cNvSpPr/>
              <p:nvPr/>
            </p:nvSpPr>
            <p:spPr>
              <a:xfrm rot="4113000">
                <a:off x="7051680" y="2937240"/>
                <a:ext cx="929160" cy="605520"/>
              </a:xfrm>
              <a:custGeom>
                <a:avLst/>
                <a:gdLst/>
                <a:ah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p:style>
          </p:sp>
          <p:sp>
            <p:nvSpPr>
              <p:cNvPr id="336" name="CustomShape 8"/>
              <p:cNvSpPr/>
              <p:nvPr/>
            </p:nvSpPr>
            <p:spPr>
              <a:xfrm rot="4113000">
                <a:off x="6560280" y="2763720"/>
                <a:ext cx="1049760" cy="1613520"/>
              </a:xfrm>
              <a:custGeom>
                <a:avLst/>
                <a:gdLst/>
                <a:ah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p:style>
          </p:sp>
        </p:grpSp>
        <p:grpSp>
          <p:nvGrpSpPr>
            <p:cNvPr id="337" name="Group 9"/>
            <p:cNvGrpSpPr/>
            <p:nvPr/>
          </p:nvGrpSpPr>
          <p:grpSpPr>
            <a:xfrm>
              <a:off x="5814720" y="3797640"/>
              <a:ext cx="1900440" cy="1918440"/>
              <a:chOff x="5814720" y="3797640"/>
              <a:chExt cx="1900440" cy="1918440"/>
            </a:xfrm>
          </p:grpSpPr>
          <p:sp>
            <p:nvSpPr>
              <p:cNvPr id="338" name="CustomShape 10"/>
              <p:cNvSpPr/>
              <p:nvPr/>
            </p:nvSpPr>
            <p:spPr>
              <a:xfrm rot="8531400">
                <a:off x="6697800" y="4774320"/>
                <a:ext cx="929160" cy="605520"/>
              </a:xfrm>
              <a:custGeom>
                <a:avLst/>
                <a:gdLst/>
                <a:ah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p:style>
          </p:sp>
          <p:sp>
            <p:nvSpPr>
              <p:cNvPr id="339" name="CustomShape 11"/>
              <p:cNvSpPr/>
              <p:nvPr/>
            </p:nvSpPr>
            <p:spPr>
              <a:xfrm rot="8531400">
                <a:off x="6198840" y="3949920"/>
                <a:ext cx="1049760" cy="1613520"/>
              </a:xfrm>
              <a:custGeom>
                <a:avLst/>
                <a:gdLst/>
                <a:ah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grpSp>
        <p:grpSp>
          <p:nvGrpSpPr>
            <p:cNvPr id="340" name="Group 12"/>
            <p:cNvGrpSpPr/>
            <p:nvPr/>
          </p:nvGrpSpPr>
          <p:grpSpPr>
            <a:xfrm>
              <a:off x="4537440" y="3759480"/>
              <a:ext cx="1829160" cy="1985760"/>
              <a:chOff x="4537440" y="3759480"/>
              <a:chExt cx="1829160" cy="1985760"/>
            </a:xfrm>
          </p:grpSpPr>
          <p:sp>
            <p:nvSpPr>
              <p:cNvPr id="341" name="CustomShape 13"/>
              <p:cNvSpPr/>
              <p:nvPr/>
            </p:nvSpPr>
            <p:spPr>
              <a:xfrm rot="13128600">
                <a:off x="4776840" y="4915080"/>
                <a:ext cx="929160" cy="605520"/>
              </a:xfrm>
              <a:custGeom>
                <a:avLst/>
                <a:gdLst/>
                <a:ah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p:style>
          </p:sp>
          <p:sp>
            <p:nvSpPr>
              <p:cNvPr id="342" name="CustomShape 14"/>
              <p:cNvSpPr/>
              <p:nvPr/>
            </p:nvSpPr>
            <p:spPr>
              <a:xfrm rot="13128600">
                <a:off x="4926960" y="3909960"/>
                <a:ext cx="1049760" cy="1613520"/>
              </a:xfrm>
              <a:custGeom>
                <a:avLst/>
                <a:gdLst/>
                <a:ah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grpSp>
        <p:grpSp>
          <p:nvGrpSpPr>
            <p:cNvPr id="343" name="Group 15"/>
            <p:cNvGrpSpPr/>
            <p:nvPr/>
          </p:nvGrpSpPr>
          <p:grpSpPr>
            <a:xfrm>
              <a:off x="4092120" y="2769480"/>
              <a:ext cx="1925280" cy="1543320"/>
              <a:chOff x="4092120" y="2769480"/>
              <a:chExt cx="1925280" cy="1543320"/>
            </a:xfrm>
          </p:grpSpPr>
          <p:sp>
            <p:nvSpPr>
              <p:cNvPr id="344" name="CustomShape 16"/>
              <p:cNvSpPr/>
              <p:nvPr/>
            </p:nvSpPr>
            <p:spPr>
              <a:xfrm rot="17414400">
                <a:off x="4072320" y="3198600"/>
                <a:ext cx="929160" cy="605520"/>
              </a:xfrm>
              <a:custGeom>
                <a:avLst/>
                <a:gdLst/>
                <a:ah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p:style>
          </p:sp>
          <p:sp>
            <p:nvSpPr>
              <p:cNvPr id="345" name="CustomShape 17"/>
              <p:cNvSpPr/>
              <p:nvPr/>
            </p:nvSpPr>
            <p:spPr>
              <a:xfrm rot="17414400">
                <a:off x="4554000" y="2734200"/>
                <a:ext cx="1049760" cy="1613520"/>
              </a:xfrm>
              <a:custGeom>
                <a:avLst/>
                <a:gdLst/>
                <a:ah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grpSp>
      </p:grpSp>
      <p:sp>
        <p:nvSpPr>
          <p:cNvPr id="346" name="CustomShape 18"/>
          <p:cNvSpPr/>
          <p:nvPr/>
        </p:nvSpPr>
        <p:spPr>
          <a:xfrm>
            <a:off x="7871760" y="1863720"/>
            <a:ext cx="3443760" cy="63828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en-US" sz="1200" spc="-1" strike="noStrike">
                <a:solidFill>
                  <a:srgbClr val="404040"/>
                </a:solidFill>
                <a:latin typeface="Arial"/>
                <a:ea typeface="Arial Unicode MS"/>
              </a:rPr>
              <a:t>Oracle cũng tỏ ra rất có ưu điểm như dễ cài đặt, dễ triển khai và dễ nâng cấp lên phiên bản mới.</a:t>
            </a:r>
            <a:endParaRPr b="0" lang="en-US" sz="1200" spc="-1" strike="noStrike">
              <a:latin typeface="Arial"/>
            </a:endParaRPr>
          </a:p>
        </p:txBody>
      </p:sp>
      <p:sp>
        <p:nvSpPr>
          <p:cNvPr id="347" name="CustomShape 19"/>
          <p:cNvSpPr/>
          <p:nvPr/>
        </p:nvSpPr>
        <p:spPr>
          <a:xfrm>
            <a:off x="7871760" y="3524760"/>
            <a:ext cx="3443760" cy="118584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en-US" sz="1200" spc="-1" strike="noStrike">
                <a:solidFill>
                  <a:srgbClr val="404040"/>
                </a:solidFill>
                <a:latin typeface="Arial"/>
                <a:ea typeface="Arial Unicode MS"/>
              </a:rPr>
              <a:t>Oracle còn tích hợp thêm PL/SQL, là một ngôn ngữ lập trình có cấu trúc – Structure Language. Tạo thuận lợi cho các lập trình viện viết các Trigger, StoreProcedure, Package. Đây là điểm rất mạnh so với các CSDL hiện có trên thị trường.</a:t>
            </a:r>
            <a:endParaRPr b="0" lang="en-US" sz="1200" spc="-1" strike="noStrike">
              <a:latin typeface="Arial"/>
            </a:endParaRPr>
          </a:p>
        </p:txBody>
      </p:sp>
      <p:sp>
        <p:nvSpPr>
          <p:cNvPr id="348" name="CustomShape 20"/>
          <p:cNvSpPr/>
          <p:nvPr/>
        </p:nvSpPr>
        <p:spPr>
          <a:xfrm>
            <a:off x="1734120" y="1568520"/>
            <a:ext cx="3488760" cy="638280"/>
          </a:xfrm>
          <a:prstGeom prst="rect">
            <a:avLst/>
          </a:prstGeom>
          <a:noFill/>
          <a:ln>
            <a:noFill/>
          </a:ln>
        </p:spPr>
        <p:style>
          <a:lnRef idx="0"/>
          <a:fillRef idx="0"/>
          <a:effectRef idx="0"/>
          <a:fontRef idx="minor"/>
        </p:style>
        <p:txBody>
          <a:bodyPr lIns="0" rIns="90000" tIns="45000" bIns="45000" anchor="ctr">
            <a:spAutoFit/>
          </a:bodyPr>
          <a:p>
            <a:pPr algn="r">
              <a:lnSpc>
                <a:spcPct val="100000"/>
              </a:lnSpc>
            </a:pPr>
            <a:r>
              <a:rPr b="1" lang="en-US" sz="1200" spc="-1" strike="noStrike">
                <a:solidFill>
                  <a:srgbClr val="404040"/>
                </a:solidFill>
                <a:latin typeface="Arial"/>
                <a:ea typeface="Arial Unicode MS"/>
              </a:rPr>
              <a:t>Oracle tỏ ra rất có ưu điểm như tính bảo mật cao, tính an toàn dữ liệu cao, dễ dàng bảo trì-nâng cấp, cơ chế quyền hạn rỏ ràng, ổn định.</a:t>
            </a:r>
            <a:endParaRPr b="0" lang="en-US" sz="1200" spc="-1" strike="noStrike">
              <a:latin typeface="Arial"/>
            </a:endParaRPr>
          </a:p>
        </p:txBody>
      </p:sp>
      <p:sp>
        <p:nvSpPr>
          <p:cNvPr id="349" name="CustomShape 21"/>
          <p:cNvSpPr/>
          <p:nvPr/>
        </p:nvSpPr>
        <p:spPr>
          <a:xfrm>
            <a:off x="909720" y="3825000"/>
            <a:ext cx="3488760" cy="638280"/>
          </a:xfrm>
          <a:prstGeom prst="rect">
            <a:avLst/>
          </a:prstGeom>
          <a:noFill/>
          <a:ln>
            <a:noFill/>
          </a:ln>
        </p:spPr>
        <p:style>
          <a:lnRef idx="0"/>
          <a:fillRef idx="0"/>
          <a:effectRef idx="0"/>
          <a:fontRef idx="minor"/>
        </p:style>
        <p:txBody>
          <a:bodyPr lIns="0" rIns="90000" tIns="45000" bIns="45000" anchor="ctr">
            <a:spAutoFit/>
          </a:bodyPr>
          <a:p>
            <a:pPr algn="r">
              <a:lnSpc>
                <a:spcPct val="100000"/>
              </a:lnSpc>
            </a:pPr>
            <a:r>
              <a:rPr b="1" lang="en-US" sz="1200" spc="-1" strike="noStrike">
                <a:solidFill>
                  <a:srgbClr val="404040"/>
                </a:solidFill>
                <a:latin typeface="Arial"/>
                <a:ea typeface="Arial Unicode MS"/>
              </a:rPr>
              <a:t>Bạn có thể triển khai Oracle trên nhiều OS khác nhau (Windows, Solaris, Linux,…) mà không cần phải viết lại PL/SQL code.</a:t>
            </a:r>
            <a:endParaRPr b="0" lang="en-US" sz="1200" spc="-1" strike="noStrike">
              <a:latin typeface="Arial"/>
            </a:endParaRPr>
          </a:p>
        </p:txBody>
      </p:sp>
      <p:sp>
        <p:nvSpPr>
          <p:cNvPr id="350" name="CustomShape 22"/>
          <p:cNvSpPr/>
          <p:nvPr/>
        </p:nvSpPr>
        <p:spPr>
          <a:xfrm>
            <a:off x="5559480" y="5606280"/>
            <a:ext cx="3443760" cy="820800"/>
          </a:xfrm>
          <a:prstGeom prst="rect">
            <a:avLst/>
          </a:prstGeom>
          <a:noFill/>
          <a:ln>
            <a:noFill/>
          </a:ln>
        </p:spPr>
        <p:style>
          <a:lnRef idx="0"/>
          <a:fillRef idx="0"/>
          <a:effectRef idx="0"/>
          <a:fontRef idx="minor"/>
        </p:style>
        <p:txBody>
          <a:bodyPr lIns="0" rIns="90000" tIns="45000" bIns="45000" anchor="ctr">
            <a:spAutoFit/>
          </a:bodyPr>
          <a:p>
            <a:pPr>
              <a:lnSpc>
                <a:spcPct val="100000"/>
              </a:lnSpc>
            </a:pPr>
            <a:r>
              <a:rPr b="1" lang="en-US" sz="1200" spc="-1" strike="noStrike">
                <a:solidFill>
                  <a:srgbClr val="404040"/>
                </a:solidFill>
                <a:latin typeface="Arial"/>
                <a:ea typeface="Arial Unicode MS"/>
              </a:rPr>
              <a:t>Có thể import một dumpFile (backupFile) từ một máy chạy OS này sang OS khác hoặc từ một version thấp lên một version cao hơn mà không gặp bất cứ trở ngại nào</a:t>
            </a:r>
            <a:endParaRPr b="0" lang="en-US" sz="1200" spc="-1" strike="noStrike">
              <a:latin typeface="Arial"/>
            </a:endParaRPr>
          </a:p>
        </p:txBody>
      </p:sp>
      <p:sp>
        <p:nvSpPr>
          <p:cNvPr id="351" name="CustomShape 23"/>
          <p:cNvSpPr/>
          <p:nvPr/>
        </p:nvSpPr>
        <p:spPr>
          <a:xfrm flipH="1">
            <a:off x="5157720" y="3474720"/>
            <a:ext cx="391320" cy="322920"/>
          </a:xfrm>
          <a:custGeom>
            <a:avLst/>
            <a:gdLst/>
            <a:ah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52" name="CustomShape 24"/>
          <p:cNvSpPr/>
          <p:nvPr/>
        </p:nvSpPr>
        <p:spPr>
          <a:xfrm rot="18805800">
            <a:off x="5913360" y="2928600"/>
            <a:ext cx="376560" cy="372600"/>
          </a:xfrm>
          <a:custGeom>
            <a:avLst/>
            <a:gdLst/>
            <a:ah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53" name="CustomShape 25"/>
          <p:cNvSpPr/>
          <p:nvPr/>
        </p:nvSpPr>
        <p:spPr>
          <a:xfrm rot="9900000">
            <a:off x="5520240" y="4324680"/>
            <a:ext cx="395640" cy="335880"/>
          </a:xfrm>
          <a:custGeom>
            <a:avLst/>
            <a:gdLst/>
            <a:ah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54" name="CustomShape 26"/>
          <p:cNvSpPr/>
          <p:nvPr/>
        </p:nvSpPr>
        <p:spPr>
          <a:xfrm>
            <a:off x="6633000" y="3559320"/>
            <a:ext cx="345960" cy="265680"/>
          </a:xfrm>
          <a:custGeom>
            <a:avLst/>
            <a:gdLst/>
            <a:ah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55" name="CustomShape 27"/>
          <p:cNvSpPr/>
          <p:nvPr/>
        </p:nvSpPr>
        <p:spPr>
          <a:xfrm>
            <a:off x="6332400" y="4388040"/>
            <a:ext cx="431280" cy="291960"/>
          </a:xfrm>
          <a:custGeom>
            <a:avLst/>
            <a:gdLst/>
            <a:ah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TextShape 1"/>
          <p:cNvSpPr txBox="1"/>
          <p:nvPr/>
        </p:nvSpPr>
        <p:spPr>
          <a:xfrm>
            <a:off x="323640" y="339480"/>
            <a:ext cx="11572920" cy="723960"/>
          </a:xfrm>
          <a:prstGeom prst="rect">
            <a:avLst/>
          </a:prstGeom>
          <a:noFill/>
          <a:ln>
            <a:noFill/>
          </a:ln>
        </p:spPr>
        <p:txBody>
          <a:bodyPr lIns="90000" rIns="90000" tIns="45000" bIns="45000" anchor="ctr">
            <a:normAutofit fontScale="87000"/>
          </a:bodyPr>
          <a:p>
            <a:pPr algn="ctr">
              <a:lnSpc>
                <a:spcPct val="90000"/>
              </a:lnSpc>
              <a:spcBef>
                <a:spcPts val="1001"/>
              </a:spcBef>
            </a:pPr>
            <a:r>
              <a:rPr b="0" lang="en-US" sz="5400" spc="-1" strike="noStrike">
                <a:solidFill>
                  <a:srgbClr val="262626"/>
                </a:solidFill>
                <a:latin typeface="Arial"/>
                <a:ea typeface="Arial Unicode MS"/>
              </a:rPr>
              <a:t>Nhược điểm</a:t>
            </a:r>
            <a:endParaRPr b="0" lang="en-US" sz="5400" spc="-1" strike="noStrike">
              <a:solidFill>
                <a:srgbClr val="000000"/>
              </a:solidFill>
              <a:latin typeface="Arial"/>
            </a:endParaRPr>
          </a:p>
        </p:txBody>
      </p:sp>
      <p:grpSp>
        <p:nvGrpSpPr>
          <p:cNvPr id="357" name="Group 2"/>
          <p:cNvGrpSpPr/>
          <p:nvPr/>
        </p:nvGrpSpPr>
        <p:grpSpPr>
          <a:xfrm>
            <a:off x="4168080" y="1653120"/>
            <a:ext cx="4053600" cy="4796280"/>
            <a:chOff x="4168080" y="1653120"/>
            <a:chExt cx="4053600" cy="4796280"/>
          </a:xfrm>
        </p:grpSpPr>
        <p:grpSp>
          <p:nvGrpSpPr>
            <p:cNvPr id="358" name="Group 3"/>
            <p:cNvGrpSpPr/>
            <p:nvPr/>
          </p:nvGrpSpPr>
          <p:grpSpPr>
            <a:xfrm>
              <a:off x="5410440" y="3741120"/>
              <a:ext cx="2811240" cy="2708280"/>
              <a:chOff x="5410440" y="3741120"/>
              <a:chExt cx="2811240" cy="2708280"/>
            </a:xfrm>
          </p:grpSpPr>
          <p:sp>
            <p:nvSpPr>
              <p:cNvPr id="359" name="CustomShape 4"/>
              <p:cNvSpPr/>
              <p:nvPr/>
            </p:nvSpPr>
            <p:spPr>
              <a:xfrm rot="19800000">
                <a:off x="5735160" y="4155480"/>
                <a:ext cx="2161080" cy="1879200"/>
              </a:xfrm>
              <a:custGeom>
                <a:avLst/>
                <a:gdLst/>
                <a:ah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rotWithShape="0">
                <a:gsLst>
                  <a:gs pos="0">
                    <a:schemeClr val="accent6">
                      <a:lumMod val="55000"/>
                      <a:lumOff val="45000"/>
                    </a:schemeClr>
                  </a:gs>
                  <a:gs pos="100000">
                    <a:schemeClr val="accent6">
                      <a:lumMod val="55000"/>
                      <a:lumOff val="45000"/>
                    </a:schemeClr>
                  </a:gs>
                </a:gsLst>
                <a:lin ang="19800000"/>
              </a:gradFill>
              <a:ln>
                <a:noFill/>
              </a:ln>
            </p:spPr>
            <p:style>
              <a:lnRef idx="2">
                <a:schemeClr val="accent1">
                  <a:shade val="50000"/>
                </a:schemeClr>
              </a:lnRef>
              <a:fillRef idx="1">
                <a:schemeClr val="accent1"/>
              </a:fillRef>
              <a:effectRef idx="0">
                <a:schemeClr val="accent1"/>
              </a:effectRef>
              <a:fontRef idx="minor"/>
            </p:style>
          </p:sp>
          <p:sp>
            <p:nvSpPr>
              <p:cNvPr id="360" name="CustomShape 5"/>
              <p:cNvSpPr/>
              <p:nvPr/>
            </p:nvSpPr>
            <p:spPr>
              <a:xfrm rot="19800000">
                <a:off x="5767560" y="4289400"/>
                <a:ext cx="1629360" cy="1865880"/>
              </a:xfrm>
              <a:custGeom>
                <a:avLst/>
                <a:gdLst/>
                <a:ahLst/>
                <a:rect l="l" t="t" r="r" b="b"/>
                <a:pathLst>
                  <a:path w="1359043" h="1787331">
                    <a:moveTo>
                      <a:pt x="0" y="0"/>
                    </a:moveTo>
                    <a:lnTo>
                      <a:pt x="1359043" y="0"/>
                    </a:lnTo>
                    <a:lnTo>
                      <a:pt x="1359043" y="212596"/>
                    </a:lnTo>
                    <a:lnTo>
                      <a:pt x="893519" y="1787331"/>
                    </a:lnTo>
                    <a:lnTo>
                      <a:pt x="1012" y="289727"/>
                    </a:lnTo>
                    <a:lnTo>
                      <a:pt x="0" y="289727"/>
                    </a:lnTo>
                    <a:lnTo>
                      <a:pt x="0" y="288030"/>
                    </a:lnTo>
                    <a:close/>
                  </a:path>
                </a:pathLst>
              </a:custGeom>
              <a:gradFill rotWithShape="0">
                <a:gsLst>
                  <a:gs pos="0">
                    <a:schemeClr val="accent6">
                      <a:lumMod val="45000"/>
                      <a:lumOff val="55000"/>
                    </a:schemeClr>
                  </a:gs>
                  <a:gs pos="100000">
                    <a:schemeClr val="accent6">
                      <a:lumMod val="45000"/>
                      <a:lumOff val="55000"/>
                    </a:schemeClr>
                  </a:gs>
                </a:gsLst>
                <a:lin ang="19800000"/>
              </a:gradFill>
              <a:ln>
                <a:noFill/>
              </a:ln>
            </p:spPr>
            <p:style>
              <a:lnRef idx="2">
                <a:schemeClr val="accent1">
                  <a:shade val="50000"/>
                </a:schemeClr>
              </a:lnRef>
              <a:fillRef idx="1">
                <a:schemeClr val="accent1"/>
              </a:fillRef>
              <a:effectRef idx="0">
                <a:schemeClr val="accent1"/>
              </a:effectRef>
              <a:fontRef idx="minor"/>
            </p:style>
          </p:sp>
          <p:sp>
            <p:nvSpPr>
              <p:cNvPr id="361" name="CustomShape 6"/>
              <p:cNvSpPr/>
              <p:nvPr/>
            </p:nvSpPr>
            <p:spPr>
              <a:xfrm rot="19800000">
                <a:off x="5805000" y="4426200"/>
                <a:ext cx="1081080" cy="1868400"/>
              </a:xfrm>
              <a:custGeom>
                <a:avLst/>
                <a:gdLst/>
                <a:ahLst/>
                <a:rect l="l" t="t" r="r" b="b"/>
                <a:pathLst>
                  <a:path w="901843" h="1789890">
                    <a:moveTo>
                      <a:pt x="0" y="0"/>
                    </a:moveTo>
                    <a:lnTo>
                      <a:pt x="897414" y="0"/>
                    </a:lnTo>
                    <a:lnTo>
                      <a:pt x="901843" y="212596"/>
                    </a:lnTo>
                    <a:lnTo>
                      <a:pt x="895045" y="1789890"/>
                    </a:lnTo>
                    <a:lnTo>
                      <a:pt x="1012" y="289727"/>
                    </a:lnTo>
                    <a:lnTo>
                      <a:pt x="0" y="289727"/>
                    </a:lnTo>
                    <a:lnTo>
                      <a:pt x="0" y="288030"/>
                    </a:lnTo>
                    <a:close/>
                  </a:path>
                </a:pathLst>
              </a:custGeom>
              <a:gradFill rotWithShape="0">
                <a:gsLst>
                  <a:gs pos="0">
                    <a:schemeClr val="accent6">
                      <a:lumMod val="30000"/>
                      <a:lumOff val="70000"/>
                    </a:schemeClr>
                  </a:gs>
                  <a:gs pos="100000">
                    <a:schemeClr val="accent6">
                      <a:lumMod val="30000"/>
                      <a:lumOff val="70000"/>
                    </a:schemeClr>
                  </a:gs>
                </a:gsLst>
                <a:lin ang="19800000"/>
              </a:gradFill>
              <a:ln>
                <a:noFill/>
              </a:ln>
            </p:spPr>
            <p:style>
              <a:lnRef idx="2">
                <a:schemeClr val="accent1">
                  <a:shade val="50000"/>
                </a:schemeClr>
              </a:lnRef>
              <a:fillRef idx="1">
                <a:schemeClr val="accent1"/>
              </a:fillRef>
              <a:effectRef idx="0">
                <a:schemeClr val="accent1"/>
              </a:effectRef>
              <a:fontRef idx="minor"/>
            </p:style>
          </p:sp>
          <p:sp>
            <p:nvSpPr>
              <p:cNvPr id="362" name="CustomShape 7"/>
              <p:cNvSpPr/>
              <p:nvPr/>
            </p:nvSpPr>
            <p:spPr>
              <a:xfrm rot="19800000">
                <a:off x="5806080" y="4427640"/>
                <a:ext cx="1074600" cy="1870560"/>
              </a:xfrm>
              <a:custGeom>
                <a:avLst/>
                <a:gdLst/>
                <a:ahLst/>
                <a:rect l="l" t="t" r="r" b="b"/>
                <a:pathLst>
                  <a:path w="896246" h="1791906">
                    <a:moveTo>
                      <a:pt x="0" y="0"/>
                    </a:moveTo>
                    <a:lnTo>
                      <a:pt x="440115" y="0"/>
                    </a:lnTo>
                    <a:lnTo>
                      <a:pt x="452263" y="212596"/>
                    </a:lnTo>
                    <a:lnTo>
                      <a:pt x="896246" y="1791906"/>
                    </a:lnTo>
                    <a:lnTo>
                      <a:pt x="1012" y="289727"/>
                    </a:lnTo>
                    <a:lnTo>
                      <a:pt x="0" y="289727"/>
                    </a:lnTo>
                    <a:lnTo>
                      <a:pt x="0" y="288030"/>
                    </a:lnTo>
                    <a:close/>
                  </a:path>
                </a:pathLst>
              </a:custGeom>
              <a:gradFill rotWithShape="0">
                <a:gsLst>
                  <a:gs pos="0">
                    <a:schemeClr val="accent6">
                      <a:lumMod val="20000"/>
                      <a:lumOff val="80000"/>
                    </a:schemeClr>
                  </a:gs>
                  <a:gs pos="100000">
                    <a:schemeClr val="accent6">
                      <a:lumMod val="20000"/>
                      <a:lumOff val="80000"/>
                    </a:schemeClr>
                  </a:gs>
                </a:gsLst>
                <a:lin ang="19800000"/>
              </a:gradFill>
              <a:ln>
                <a:noFill/>
              </a:ln>
            </p:spPr>
            <p:style>
              <a:lnRef idx="2">
                <a:schemeClr val="accent1">
                  <a:shade val="50000"/>
                </a:schemeClr>
              </a:lnRef>
              <a:fillRef idx="1">
                <a:schemeClr val="accent1"/>
              </a:fillRef>
              <a:effectRef idx="0">
                <a:schemeClr val="accent1"/>
              </a:effectRef>
              <a:fontRef idx="minor"/>
            </p:style>
          </p:sp>
          <p:sp>
            <p:nvSpPr>
              <p:cNvPr id="363" name="CustomShape 8"/>
              <p:cNvSpPr/>
              <p:nvPr/>
            </p:nvSpPr>
            <p:spPr>
              <a:xfrm rot="19800000">
                <a:off x="6929280" y="5510520"/>
                <a:ext cx="487800" cy="426600"/>
              </a:xfrm>
              <a:custGeom>
                <a:avLst/>
                <a:gdLst/>
                <a:ahLst/>
                <a:rect l="l" t="t" r="r" b="b"/>
                <a:pathLst>
                  <a:path w="1791810" h="1800199">
                    <a:moveTo>
                      <a:pt x="229620" y="140779"/>
                    </a:moveTo>
                    <a:cubicBezTo>
                      <a:pt x="334730" y="140779"/>
                      <a:pt x="422984" y="212958"/>
                      <a:pt x="445844" y="310765"/>
                    </a:cubicBezTo>
                    <a:lnTo>
                      <a:pt x="454300" y="310765"/>
                    </a:lnTo>
                    <a:lnTo>
                      <a:pt x="462757" y="310765"/>
                    </a:lnTo>
                    <a:cubicBezTo>
                      <a:pt x="485617" y="212958"/>
                      <a:pt x="573869" y="140779"/>
                      <a:pt x="678980" y="140779"/>
                    </a:cubicBezTo>
                    <a:cubicBezTo>
                      <a:pt x="784090" y="140779"/>
                      <a:pt x="872344" y="212958"/>
                      <a:pt x="895204" y="310765"/>
                    </a:cubicBezTo>
                    <a:lnTo>
                      <a:pt x="903659" y="310765"/>
                    </a:lnTo>
                    <a:lnTo>
                      <a:pt x="903660" y="310765"/>
                    </a:lnTo>
                    <a:lnTo>
                      <a:pt x="912116" y="310765"/>
                    </a:lnTo>
                    <a:cubicBezTo>
                      <a:pt x="934976" y="212958"/>
                      <a:pt x="1023228" y="140779"/>
                      <a:pt x="1128339" y="140779"/>
                    </a:cubicBezTo>
                    <a:cubicBezTo>
                      <a:pt x="1233450" y="140779"/>
                      <a:pt x="1321703" y="212958"/>
                      <a:pt x="1344563" y="310765"/>
                    </a:cubicBezTo>
                    <a:lnTo>
                      <a:pt x="1353019" y="310765"/>
                    </a:lnTo>
                    <a:lnTo>
                      <a:pt x="1361476" y="310765"/>
                    </a:lnTo>
                    <a:cubicBezTo>
                      <a:pt x="1384336" y="212958"/>
                      <a:pt x="1472588" y="140779"/>
                      <a:pt x="1577699" y="140779"/>
                    </a:cubicBezTo>
                    <a:cubicBezTo>
                      <a:pt x="1680932" y="140779"/>
                      <a:pt x="1767904" y="210402"/>
                      <a:pt x="1791810" y="305762"/>
                    </a:cubicBezTo>
                    <a:lnTo>
                      <a:pt x="901188" y="1800199"/>
                    </a:lnTo>
                    <a:lnTo>
                      <a:pt x="13460" y="310615"/>
                    </a:lnTo>
                    <a:cubicBezTo>
                      <a:pt x="36351" y="212881"/>
                      <a:pt x="124565" y="140779"/>
                      <a:pt x="229620" y="140779"/>
                    </a:cubicBezTo>
                    <a:close/>
                    <a:moveTo>
                      <a:pt x="0" y="0"/>
                    </a:moveTo>
                    <a:lnTo>
                      <a:pt x="1" y="0"/>
                    </a:lnTo>
                    <a:lnTo>
                      <a:pt x="4940" y="0"/>
                    </a:lnTo>
                    <a:lnTo>
                      <a:pt x="4940" y="296318"/>
                    </a:lnTo>
                    <a:lnTo>
                      <a:pt x="1012" y="289727"/>
                    </a:lnTo>
                    <a:lnTo>
                      <a:pt x="1" y="289727"/>
                    </a:lnTo>
                    <a:lnTo>
                      <a:pt x="0" y="289727"/>
                    </a:lnTo>
                    <a:lnTo>
                      <a:pt x="0" y="288030"/>
                    </a:lnTo>
                    <a:close/>
                  </a:path>
                </a:pathLst>
              </a:custGeom>
              <a:gradFill rotWithShape="0">
                <a:gsLst>
                  <a:gs pos="15000">
                    <a:schemeClr val="tx1">
                      <a:lumMod val="72000"/>
                      <a:lumOff val="28000"/>
                    </a:schemeClr>
                  </a:gs>
                  <a:gs pos="100000">
                    <a:schemeClr val="tx1">
                      <a:lumMod val="31000"/>
                      <a:lumOff val="69000"/>
                    </a:schemeClr>
                  </a:gs>
                </a:gsLst>
                <a:lin ang="10800000"/>
              </a:gradFill>
              <a:ln>
                <a:noFill/>
              </a:ln>
            </p:spPr>
            <p:style>
              <a:lnRef idx="2">
                <a:schemeClr val="accent1">
                  <a:shade val="50000"/>
                </a:schemeClr>
              </a:lnRef>
              <a:fillRef idx="1">
                <a:schemeClr val="accent1"/>
              </a:fillRef>
              <a:effectRef idx="0">
                <a:schemeClr val="accent1"/>
              </a:effectRef>
              <a:fontRef idx="minor"/>
            </p:style>
          </p:sp>
        </p:grpSp>
        <p:sp>
          <p:nvSpPr>
            <p:cNvPr id="364" name="CustomShape 9"/>
            <p:cNvSpPr/>
            <p:nvPr/>
          </p:nvSpPr>
          <p:spPr>
            <a:xfrm rot="14400000">
              <a:off x="5334840" y="3652920"/>
              <a:ext cx="1106280" cy="1361520"/>
            </a:xfrm>
            <a:custGeom>
              <a:avLst/>
              <a:gdLst/>
              <a:ah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2"/>
            </a:solidFill>
            <a:ln w="15840">
              <a:solidFill>
                <a:srgbClr val="ffffff"/>
              </a:solidFill>
            </a:ln>
          </p:spPr>
          <p:style>
            <a:lnRef idx="2">
              <a:schemeClr val="accent1">
                <a:shade val="50000"/>
              </a:schemeClr>
            </a:lnRef>
            <a:fillRef idx="1">
              <a:schemeClr val="accent1"/>
            </a:fillRef>
            <a:effectRef idx="0">
              <a:schemeClr val="accent1"/>
            </a:effectRef>
            <a:fontRef idx="minor"/>
          </p:style>
        </p:sp>
        <p:sp>
          <p:nvSpPr>
            <p:cNvPr id="365" name="CustomShape 10"/>
            <p:cNvSpPr/>
            <p:nvPr/>
          </p:nvSpPr>
          <p:spPr>
            <a:xfrm rot="4401600">
              <a:off x="5590080" y="1687680"/>
              <a:ext cx="1086480" cy="1361520"/>
            </a:xfrm>
            <a:custGeom>
              <a:avLst/>
              <a:gdLst/>
              <a:ah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4"/>
            </a:solidFill>
            <a:ln w="15840">
              <a:solidFill>
                <a:srgbClr val="ffffff"/>
              </a:solidFill>
            </a:ln>
          </p:spPr>
          <p:style>
            <a:lnRef idx="2">
              <a:schemeClr val="accent1">
                <a:shade val="50000"/>
              </a:schemeClr>
            </a:lnRef>
            <a:fillRef idx="1">
              <a:schemeClr val="accent1"/>
            </a:fillRef>
            <a:effectRef idx="0">
              <a:schemeClr val="accent1"/>
            </a:effectRef>
            <a:fontRef idx="minor"/>
          </p:style>
        </p:sp>
        <p:sp>
          <p:nvSpPr>
            <p:cNvPr id="366" name="CustomShape 11"/>
            <p:cNvSpPr/>
            <p:nvPr/>
          </p:nvSpPr>
          <p:spPr>
            <a:xfrm rot="9000000">
              <a:off x="6130080" y="3052080"/>
              <a:ext cx="1086480" cy="1361520"/>
            </a:xfrm>
            <a:custGeom>
              <a:avLst/>
              <a:gdLst/>
              <a:ah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3"/>
            </a:solidFill>
            <a:ln w="15840">
              <a:solidFill>
                <a:srgbClr val="ffffff"/>
              </a:solidFill>
            </a:ln>
          </p:spPr>
          <p:style>
            <a:lnRef idx="2">
              <a:schemeClr val="accent1">
                <a:shade val="50000"/>
              </a:schemeClr>
            </a:lnRef>
            <a:fillRef idx="1">
              <a:schemeClr val="accent1"/>
            </a:fillRef>
            <a:effectRef idx="0">
              <a:schemeClr val="accent1"/>
            </a:effectRef>
            <a:fontRef idx="minor"/>
          </p:style>
        </p:sp>
        <p:sp>
          <p:nvSpPr>
            <p:cNvPr id="367" name="CustomShape 12"/>
            <p:cNvSpPr/>
            <p:nvPr/>
          </p:nvSpPr>
          <p:spPr>
            <a:xfrm rot="18596400">
              <a:off x="4491720" y="2597760"/>
              <a:ext cx="1106280" cy="1361520"/>
            </a:xfrm>
            <a:custGeom>
              <a:avLst/>
              <a:gdLst/>
              <a:ah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1"/>
            </a:solidFill>
            <a:ln w="15840">
              <a:solidFill>
                <a:srgbClr val="ffffff"/>
              </a:solidFill>
            </a:ln>
          </p:spPr>
          <p:style>
            <a:lnRef idx="2">
              <a:schemeClr val="accent1">
                <a:shade val="50000"/>
              </a:schemeClr>
            </a:lnRef>
            <a:fillRef idx="1">
              <a:schemeClr val="accent1"/>
            </a:fillRef>
            <a:effectRef idx="0">
              <a:schemeClr val="accent1"/>
            </a:effectRef>
            <a:fontRef idx="minor"/>
          </p:style>
        </p:sp>
      </p:grpSp>
      <p:sp>
        <p:nvSpPr>
          <p:cNvPr id="368" name="CustomShape 13"/>
          <p:cNvSpPr/>
          <p:nvPr/>
        </p:nvSpPr>
        <p:spPr>
          <a:xfrm>
            <a:off x="3775320" y="2164680"/>
            <a:ext cx="832680" cy="63936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en-US" sz="3600" spc="-1" strike="noStrike">
                <a:solidFill>
                  <a:srgbClr val="00bdfb"/>
                </a:solidFill>
                <a:latin typeface="Arial"/>
                <a:ea typeface="Arial Unicode MS"/>
              </a:rPr>
              <a:t>01</a:t>
            </a:r>
            <a:endParaRPr b="0" lang="en-US" sz="3600" spc="-1" strike="noStrike">
              <a:latin typeface="Arial"/>
            </a:endParaRPr>
          </a:p>
        </p:txBody>
      </p:sp>
      <p:sp>
        <p:nvSpPr>
          <p:cNvPr id="369" name="CustomShape 14"/>
          <p:cNvSpPr/>
          <p:nvPr/>
        </p:nvSpPr>
        <p:spPr>
          <a:xfrm>
            <a:off x="7148520" y="1730880"/>
            <a:ext cx="832680" cy="63936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en-US" sz="3600" spc="-1" strike="noStrike">
                <a:solidFill>
                  <a:srgbClr val="565874"/>
                </a:solidFill>
                <a:latin typeface="Arial"/>
                <a:ea typeface="Arial Unicode MS"/>
              </a:rPr>
              <a:t>02</a:t>
            </a:r>
            <a:endParaRPr b="0" lang="en-US" sz="3600" spc="-1" strike="noStrike">
              <a:latin typeface="Arial"/>
            </a:endParaRPr>
          </a:p>
        </p:txBody>
      </p:sp>
      <p:sp>
        <p:nvSpPr>
          <p:cNvPr id="370" name="CustomShape 15"/>
          <p:cNvSpPr/>
          <p:nvPr/>
        </p:nvSpPr>
        <p:spPr>
          <a:xfrm>
            <a:off x="4496760" y="5190480"/>
            <a:ext cx="832680" cy="63936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en-US" sz="3600" spc="-1" strike="noStrike">
                <a:solidFill>
                  <a:srgbClr val="1ed0a6"/>
                </a:solidFill>
                <a:latin typeface="Arial"/>
                <a:ea typeface="Arial Unicode MS"/>
              </a:rPr>
              <a:t>03</a:t>
            </a:r>
            <a:endParaRPr b="0" lang="en-US" sz="3600" spc="-1" strike="noStrike">
              <a:latin typeface="Arial"/>
            </a:endParaRPr>
          </a:p>
        </p:txBody>
      </p:sp>
      <p:sp>
        <p:nvSpPr>
          <p:cNvPr id="371" name="CustomShape 16"/>
          <p:cNvSpPr/>
          <p:nvPr/>
        </p:nvSpPr>
        <p:spPr>
          <a:xfrm>
            <a:off x="7603200" y="3957840"/>
            <a:ext cx="832680" cy="639360"/>
          </a:xfrm>
          <a:prstGeom prst="rect">
            <a:avLst/>
          </a:prstGeom>
          <a:noFill/>
          <a:ln>
            <a:noFill/>
          </a:ln>
        </p:spPr>
        <p:style>
          <a:lnRef idx="0"/>
          <a:fillRef idx="0"/>
          <a:effectRef idx="0"/>
          <a:fontRef idx="minor"/>
        </p:style>
        <p:txBody>
          <a:bodyPr lIns="90000" rIns="90000" tIns="45000" bIns="45000" anchor="ctr">
            <a:spAutoFit/>
          </a:bodyPr>
          <a:p>
            <a:pPr algn="ctr">
              <a:lnSpc>
                <a:spcPct val="100000"/>
              </a:lnSpc>
            </a:pPr>
            <a:r>
              <a:rPr b="1" lang="en-US" sz="3600" spc="-1" strike="noStrike">
                <a:solidFill>
                  <a:srgbClr val="1c82ff"/>
                </a:solidFill>
                <a:latin typeface="Arial"/>
                <a:ea typeface="Arial Unicode MS"/>
              </a:rPr>
              <a:t>04</a:t>
            </a:r>
            <a:endParaRPr b="0" lang="en-US" sz="3600" spc="-1" strike="noStrike">
              <a:latin typeface="Arial"/>
            </a:endParaRPr>
          </a:p>
        </p:txBody>
      </p:sp>
      <p:sp>
        <p:nvSpPr>
          <p:cNvPr id="372" name="CustomShape 17"/>
          <p:cNvSpPr/>
          <p:nvPr/>
        </p:nvSpPr>
        <p:spPr>
          <a:xfrm>
            <a:off x="7981560" y="1769400"/>
            <a:ext cx="2948400" cy="51696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en-US" sz="1400" spc="-1" strike="noStrike">
                <a:solidFill>
                  <a:srgbClr val="404040"/>
                </a:solidFill>
                <a:latin typeface="Arial"/>
                <a:ea typeface="Arial Unicode MS"/>
              </a:rPr>
              <a:t>Không tương thích với các công nghệ của Microsoft.</a:t>
            </a:r>
            <a:endParaRPr b="0" lang="en-US" sz="1400" spc="-1" strike="noStrike">
              <a:latin typeface="Arial"/>
            </a:endParaRPr>
          </a:p>
        </p:txBody>
      </p:sp>
      <p:sp>
        <p:nvSpPr>
          <p:cNvPr id="373" name="CustomShape 18"/>
          <p:cNvSpPr/>
          <p:nvPr/>
        </p:nvSpPr>
        <p:spPr>
          <a:xfrm>
            <a:off x="8434800" y="3834360"/>
            <a:ext cx="2948400" cy="51696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1" lang="en-US" sz="1400" spc="-1" strike="noStrike">
                <a:solidFill>
                  <a:srgbClr val="404040"/>
                </a:solidFill>
                <a:latin typeface="Arial"/>
                <a:ea typeface="Arial Unicode MS"/>
              </a:rPr>
              <a:t>Chiếm nhiều dung lượng bộ nhớ</a:t>
            </a:r>
            <a:endParaRPr b="0" lang="en-US" sz="1400" spc="-1" strike="noStrike">
              <a:latin typeface="Arial"/>
            </a:endParaRPr>
          </a:p>
        </p:txBody>
      </p:sp>
      <p:sp>
        <p:nvSpPr>
          <p:cNvPr id="374" name="CustomShape 19"/>
          <p:cNvSpPr/>
          <p:nvPr/>
        </p:nvSpPr>
        <p:spPr>
          <a:xfrm>
            <a:off x="803160" y="1750320"/>
            <a:ext cx="2971440" cy="730080"/>
          </a:xfrm>
          <a:prstGeom prst="rect">
            <a:avLst/>
          </a:prstGeom>
          <a:noFill/>
          <a:ln>
            <a:noFill/>
          </a:ln>
        </p:spPr>
        <p:style>
          <a:lnRef idx="0"/>
          <a:fillRef idx="0"/>
          <a:effectRef idx="0"/>
          <a:fontRef idx="minor"/>
        </p:style>
        <p:txBody>
          <a:bodyPr lIns="90000" rIns="90000" tIns="45000" bIns="45000" anchor="ctr">
            <a:spAutoFit/>
          </a:bodyPr>
          <a:p>
            <a:pPr algn="r">
              <a:lnSpc>
                <a:spcPct val="100000"/>
              </a:lnSpc>
            </a:pPr>
            <a:r>
              <a:rPr b="1" lang="en-US" sz="1400" spc="-1" strike="noStrike">
                <a:solidFill>
                  <a:srgbClr val="404040"/>
                </a:solidFill>
                <a:latin typeface="Arial"/>
                <a:ea typeface="Arial Unicode MS"/>
              </a:rPr>
              <a:t>Phí bản quyền rất đắt, không phù hợp với các nước đang phát triển.</a:t>
            </a:r>
            <a:endParaRPr b="0" lang="en-US" sz="1400" spc="-1" strike="noStrike">
              <a:latin typeface="Arial"/>
            </a:endParaRPr>
          </a:p>
        </p:txBody>
      </p:sp>
      <p:sp>
        <p:nvSpPr>
          <p:cNvPr id="375" name="CustomShape 20"/>
          <p:cNvSpPr/>
          <p:nvPr/>
        </p:nvSpPr>
        <p:spPr>
          <a:xfrm>
            <a:off x="1523160" y="4860720"/>
            <a:ext cx="2971440" cy="730080"/>
          </a:xfrm>
          <a:prstGeom prst="rect">
            <a:avLst/>
          </a:prstGeom>
          <a:noFill/>
          <a:ln>
            <a:noFill/>
          </a:ln>
        </p:spPr>
        <p:style>
          <a:lnRef idx="0"/>
          <a:fillRef idx="0"/>
          <a:effectRef idx="0"/>
          <a:fontRef idx="minor"/>
        </p:style>
        <p:txBody>
          <a:bodyPr lIns="90000" rIns="90000" tIns="45000" bIns="45000" anchor="ctr">
            <a:spAutoFit/>
          </a:bodyPr>
          <a:p>
            <a:pPr algn="r">
              <a:lnSpc>
                <a:spcPct val="100000"/>
              </a:lnSpc>
            </a:pPr>
            <a:r>
              <a:rPr b="1" lang="en-US" sz="1400" spc="-1" strike="noStrike">
                <a:solidFill>
                  <a:srgbClr val="404040"/>
                </a:solidFill>
                <a:latin typeface="Arial"/>
                <a:ea typeface="Arial Unicode MS"/>
              </a:rPr>
              <a:t>Công cụ thiết kế và lập trình không phổ biến (Sử dụng ngôn ngữ Java)</a:t>
            </a:r>
            <a:endParaRPr b="0" lang="en-US" sz="1400" spc="-1" strike="noStrike">
              <a:latin typeface="Arial"/>
            </a:endParaRPr>
          </a:p>
        </p:txBody>
      </p:sp>
      <p:sp>
        <p:nvSpPr>
          <p:cNvPr id="376" name="CustomShape 21"/>
          <p:cNvSpPr/>
          <p:nvPr/>
        </p:nvSpPr>
        <p:spPr>
          <a:xfrm rot="20700000">
            <a:off x="5994720" y="2057400"/>
            <a:ext cx="438480" cy="384120"/>
          </a:xfrm>
          <a:custGeom>
            <a:avLst/>
            <a:gdLst/>
            <a:ah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77" name="CustomShape 22"/>
          <p:cNvSpPr/>
          <p:nvPr/>
        </p:nvSpPr>
        <p:spPr>
          <a:xfrm>
            <a:off x="6621120" y="3578400"/>
            <a:ext cx="390240" cy="397800"/>
          </a:xfrm>
          <a:custGeom>
            <a:avLst/>
            <a:gdLst/>
            <a:ah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78" name="CustomShape 23"/>
          <p:cNvSpPr/>
          <p:nvPr/>
        </p:nvSpPr>
        <p:spPr>
          <a:xfrm rot="14269800">
            <a:off x="5618160" y="4240800"/>
            <a:ext cx="389880" cy="406080"/>
          </a:xfrm>
          <a:custGeom>
            <a:avLst/>
            <a:gdLst/>
            <a:ahLst/>
            <a:rect l="l" t="t" r="r" b="b"/>
            <a:pathLst>
              <a:path w="4088964" h="4259405">
                <a:moveTo>
                  <a:pt x="1480605" y="2231940"/>
                </a:moveTo>
                <a:lnTo>
                  <a:pt x="1199818" y="2044620"/>
                </a:lnTo>
                <a:lnTo>
                  <a:pt x="761621" y="2687221"/>
                </a:lnTo>
                <a:cubicBezTo>
                  <a:pt x="501536" y="2652619"/>
                  <a:pt x="265323" y="2467912"/>
                  <a:pt x="39127" y="2272940"/>
                </a:cubicBezTo>
                <a:cubicBezTo>
                  <a:pt x="-80639" y="2070133"/>
                  <a:pt x="269496" y="1743507"/>
                  <a:pt x="374515" y="1494038"/>
                </a:cubicBezTo>
                <a:lnTo>
                  <a:pt x="93728" y="1306717"/>
                </a:lnTo>
                <a:lnTo>
                  <a:pt x="1091841" y="1312633"/>
                </a:lnTo>
                <a:close/>
                <a:moveTo>
                  <a:pt x="2759566" y="226796"/>
                </a:moveTo>
                <a:cubicBezTo>
                  <a:pt x="2331051" y="377379"/>
                  <a:pt x="2150002" y="492309"/>
                  <a:pt x="1991062" y="643648"/>
                </a:cubicBezTo>
                <a:lnTo>
                  <a:pt x="1463599" y="1446568"/>
                </a:lnTo>
                <a:lnTo>
                  <a:pt x="610317" y="909936"/>
                </a:lnTo>
                <a:cubicBezTo>
                  <a:pt x="810411" y="627556"/>
                  <a:pt x="1020899" y="239191"/>
                  <a:pt x="1244930" y="61882"/>
                </a:cubicBezTo>
                <a:cubicBezTo>
                  <a:pt x="1491876" y="-75367"/>
                  <a:pt x="1697752" y="31605"/>
                  <a:pt x="2759566" y="226796"/>
                </a:cubicBezTo>
                <a:close/>
                <a:moveTo>
                  <a:pt x="1722488" y="3820535"/>
                </a:moveTo>
                <a:cubicBezTo>
                  <a:pt x="1376925" y="3801485"/>
                  <a:pt x="936112" y="3830060"/>
                  <a:pt x="666750" y="3734810"/>
                </a:cubicBezTo>
                <a:cubicBezTo>
                  <a:pt x="419100" y="3598835"/>
                  <a:pt x="400050" y="3367610"/>
                  <a:pt x="0" y="2364860"/>
                </a:cubicBezTo>
                <a:cubicBezTo>
                  <a:pt x="355600" y="2647435"/>
                  <a:pt x="549276" y="2739510"/>
                  <a:pt x="762000" y="2793485"/>
                </a:cubicBezTo>
                <a:lnTo>
                  <a:pt x="1722487" y="2812535"/>
                </a:lnTo>
                <a:close/>
                <a:moveTo>
                  <a:pt x="3605396" y="869465"/>
                </a:moveTo>
                <a:lnTo>
                  <a:pt x="3069019" y="1711228"/>
                </a:lnTo>
                <a:lnTo>
                  <a:pt x="2083849" y="1550906"/>
                </a:lnTo>
                <a:lnTo>
                  <a:pt x="2391902" y="1412941"/>
                </a:lnTo>
                <a:lnTo>
                  <a:pt x="2081217" y="699900"/>
                </a:lnTo>
                <a:cubicBezTo>
                  <a:pt x="2248971" y="498156"/>
                  <a:pt x="2531081" y="396532"/>
                  <a:pt x="2816547" y="308854"/>
                </a:cubicBezTo>
                <a:cubicBezTo>
                  <a:pt x="3051986" y="315439"/>
                  <a:pt x="3142075" y="785719"/>
                  <a:pt x="3297344" y="1007430"/>
                </a:cubicBezTo>
                <a:close/>
                <a:moveTo>
                  <a:pt x="3222215" y="3788662"/>
                </a:moveTo>
                <a:cubicBezTo>
                  <a:pt x="3089072" y="3954283"/>
                  <a:pt x="2662122" y="3869088"/>
                  <a:pt x="2413930" y="3921936"/>
                </a:cubicBezTo>
                <a:lnTo>
                  <a:pt x="2420658" y="4259405"/>
                </a:lnTo>
                <a:lnTo>
                  <a:pt x="1855155" y="3436926"/>
                </a:lnTo>
                <a:lnTo>
                  <a:pt x="2387428" y="2592563"/>
                </a:lnTo>
                <a:lnTo>
                  <a:pt x="2394156" y="2930032"/>
                </a:lnTo>
                <a:lnTo>
                  <a:pt x="3171906" y="2922431"/>
                </a:lnTo>
                <a:cubicBezTo>
                  <a:pt x="3292132" y="3155642"/>
                  <a:pt x="3275533" y="3455038"/>
                  <a:pt x="3244786" y="3752078"/>
                </a:cubicBezTo>
                <a:cubicBezTo>
                  <a:pt x="3238662" y="3765464"/>
                  <a:pt x="3231091" y="3777620"/>
                  <a:pt x="3222215" y="3788662"/>
                </a:cubicBezTo>
                <a:close/>
                <a:moveTo>
                  <a:pt x="3948285" y="2834020"/>
                </a:moveTo>
                <a:cubicBezTo>
                  <a:pt x="3833022" y="3018741"/>
                  <a:pt x="3639730" y="3281008"/>
                  <a:pt x="3342579" y="3731662"/>
                </a:cubicBezTo>
                <a:cubicBezTo>
                  <a:pt x="3371271" y="3278367"/>
                  <a:pt x="3336159" y="3066813"/>
                  <a:pt x="3258895" y="2861397"/>
                </a:cubicBezTo>
                <a:lnTo>
                  <a:pt x="2725671" y="2062291"/>
                </a:lnTo>
                <a:lnTo>
                  <a:pt x="3552883" y="1486284"/>
                </a:lnTo>
                <a:cubicBezTo>
                  <a:pt x="3734716" y="1780754"/>
                  <a:pt x="4010062" y="2126176"/>
                  <a:pt x="4085819" y="2401657"/>
                </a:cubicBezTo>
                <a:cubicBezTo>
                  <a:pt x="4100783" y="2542124"/>
                  <a:pt x="4063549" y="2649298"/>
                  <a:pt x="3948285" y="28340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379" name="CustomShape 24"/>
          <p:cNvSpPr/>
          <p:nvPr/>
        </p:nvSpPr>
        <p:spPr>
          <a:xfrm>
            <a:off x="4685040" y="3063960"/>
            <a:ext cx="411840" cy="413640"/>
          </a:xfrm>
          <a:custGeom>
            <a:avLst/>
            <a:gdLst/>
            <a:ahLst/>
            <a:rect l="l" t="t" r="r" b="b"/>
            <a:pathLst>
              <a:path w="3821708" h="3795110">
                <a:moveTo>
                  <a:pt x="1910854" y="903842"/>
                </a:moveTo>
                <a:lnTo>
                  <a:pt x="1793831" y="1129420"/>
                </a:lnTo>
                <a:lnTo>
                  <a:pt x="1791613" y="1129420"/>
                </a:lnTo>
                <a:lnTo>
                  <a:pt x="1791892" y="1133157"/>
                </a:lnTo>
                <a:lnTo>
                  <a:pt x="1791613" y="1133695"/>
                </a:lnTo>
                <a:lnTo>
                  <a:pt x="1791933" y="1133695"/>
                </a:lnTo>
                <a:lnTo>
                  <a:pt x="1833002" y="1683464"/>
                </a:lnTo>
                <a:cubicBezTo>
                  <a:pt x="1744939" y="1714584"/>
                  <a:pt x="1682254" y="1798749"/>
                  <a:pt x="1682254" y="1897555"/>
                </a:cubicBezTo>
                <a:cubicBezTo>
                  <a:pt x="1682254" y="2023808"/>
                  <a:pt x="1784602" y="2126156"/>
                  <a:pt x="1910855" y="2126156"/>
                </a:cubicBezTo>
                <a:cubicBezTo>
                  <a:pt x="1975561" y="2126156"/>
                  <a:pt x="2033988" y="2099273"/>
                  <a:pt x="2075304" y="2055803"/>
                </a:cubicBezTo>
                <a:lnTo>
                  <a:pt x="2443125" y="2288080"/>
                </a:lnTo>
                <a:lnTo>
                  <a:pt x="2443003" y="2288309"/>
                </a:lnTo>
                <a:lnTo>
                  <a:pt x="2443494" y="2288314"/>
                </a:lnTo>
                <a:lnTo>
                  <a:pt x="2446061" y="2289935"/>
                </a:lnTo>
                <a:lnTo>
                  <a:pt x="2446904" y="2288348"/>
                </a:lnTo>
                <a:lnTo>
                  <a:pt x="2652725" y="2290436"/>
                </a:lnTo>
                <a:lnTo>
                  <a:pt x="2535900" y="2120971"/>
                </a:lnTo>
                <a:lnTo>
                  <a:pt x="2536744" y="2119385"/>
                </a:lnTo>
                <a:lnTo>
                  <a:pt x="2533964" y="2118163"/>
                </a:lnTo>
                <a:lnTo>
                  <a:pt x="2533686" y="2117759"/>
                </a:lnTo>
                <a:lnTo>
                  <a:pt x="2533565" y="2117988"/>
                </a:lnTo>
                <a:lnTo>
                  <a:pt x="2134900" y="1942755"/>
                </a:lnTo>
                <a:cubicBezTo>
                  <a:pt x="2137918" y="1928156"/>
                  <a:pt x="2139456" y="1913035"/>
                  <a:pt x="2139456" y="1897555"/>
                </a:cubicBezTo>
                <a:cubicBezTo>
                  <a:pt x="2139456" y="1798748"/>
                  <a:pt x="2076770" y="1714583"/>
                  <a:pt x="1988706" y="1683463"/>
                </a:cubicBezTo>
                <a:lnTo>
                  <a:pt x="2029775" y="1133695"/>
                </a:lnTo>
                <a:lnTo>
                  <a:pt x="2030094" y="1133695"/>
                </a:lnTo>
                <a:lnTo>
                  <a:pt x="2029815" y="1133157"/>
                </a:lnTo>
                <a:lnTo>
                  <a:pt x="2030094" y="1129420"/>
                </a:lnTo>
                <a:lnTo>
                  <a:pt x="2027877" y="1129420"/>
                </a:lnTo>
                <a:close/>
                <a:moveTo>
                  <a:pt x="1910854" y="565406"/>
                </a:moveTo>
                <a:cubicBezTo>
                  <a:pt x="2646579" y="565406"/>
                  <a:pt x="3243002" y="1161829"/>
                  <a:pt x="3243002" y="1897554"/>
                </a:cubicBezTo>
                <a:cubicBezTo>
                  <a:pt x="3243002" y="2633279"/>
                  <a:pt x="2646579" y="3229702"/>
                  <a:pt x="1910854" y="3229702"/>
                </a:cubicBezTo>
                <a:cubicBezTo>
                  <a:pt x="1175129" y="3229702"/>
                  <a:pt x="578706" y="2633279"/>
                  <a:pt x="578706" y="1897554"/>
                </a:cubicBezTo>
                <a:cubicBezTo>
                  <a:pt x="578706" y="1161829"/>
                  <a:pt x="1175129" y="565406"/>
                  <a:pt x="1910854" y="565406"/>
                </a:cubicBezTo>
                <a:close/>
                <a:moveTo>
                  <a:pt x="1766837" y="367010"/>
                </a:moveTo>
                <a:cubicBezTo>
                  <a:pt x="1050362" y="432397"/>
                  <a:pt x="475174" y="981146"/>
                  <a:pt x="377476" y="1681610"/>
                </a:cubicBezTo>
                <a:lnTo>
                  <a:pt x="426306" y="1681610"/>
                </a:lnTo>
                <a:cubicBezTo>
                  <a:pt x="510474" y="1681610"/>
                  <a:pt x="578706" y="1746088"/>
                  <a:pt x="578706" y="1825626"/>
                </a:cubicBezTo>
                <a:cubicBezTo>
                  <a:pt x="578706" y="1905164"/>
                  <a:pt x="510474" y="1969642"/>
                  <a:pt x="426306" y="1969642"/>
                </a:cubicBezTo>
                <a:lnTo>
                  <a:pt x="364094" y="1969642"/>
                </a:lnTo>
                <a:cubicBezTo>
                  <a:pt x="398055" y="2738400"/>
                  <a:pt x="1003246" y="3359660"/>
                  <a:pt x="1769417" y="3427809"/>
                </a:cubicBezTo>
                <a:lnTo>
                  <a:pt x="1769417" y="3382101"/>
                </a:lnTo>
                <a:cubicBezTo>
                  <a:pt x="1769417" y="3297933"/>
                  <a:pt x="1833895" y="3229701"/>
                  <a:pt x="1913433" y="3229701"/>
                </a:cubicBezTo>
                <a:cubicBezTo>
                  <a:pt x="1992971" y="3229701"/>
                  <a:pt x="2057449" y="3297933"/>
                  <a:pt x="2057449" y="3382101"/>
                </a:cubicBezTo>
                <a:lnTo>
                  <a:pt x="2057449" y="3427707"/>
                </a:lnTo>
                <a:cubicBezTo>
                  <a:pt x="2804164" y="3358467"/>
                  <a:pt x="3396856" y="2764020"/>
                  <a:pt x="3455018" y="2020616"/>
                </a:cubicBezTo>
                <a:lnTo>
                  <a:pt x="3395402" y="2020616"/>
                </a:lnTo>
                <a:cubicBezTo>
                  <a:pt x="3311234" y="2020616"/>
                  <a:pt x="3243002" y="1956138"/>
                  <a:pt x="3243002" y="1876600"/>
                </a:cubicBezTo>
                <a:cubicBezTo>
                  <a:pt x="3243002" y="1797062"/>
                  <a:pt x="3311234" y="1732584"/>
                  <a:pt x="3395402" y="1732584"/>
                </a:cubicBezTo>
                <a:lnTo>
                  <a:pt x="3451747" y="1732584"/>
                </a:lnTo>
                <a:cubicBezTo>
                  <a:pt x="3374444" y="1008025"/>
                  <a:pt x="2788738" y="434055"/>
                  <a:pt x="2054869" y="367632"/>
                </a:cubicBezTo>
                <a:lnTo>
                  <a:pt x="2054869" y="407296"/>
                </a:lnTo>
                <a:cubicBezTo>
                  <a:pt x="2054869" y="491464"/>
                  <a:pt x="1990391" y="559696"/>
                  <a:pt x="1910853" y="559696"/>
                </a:cubicBezTo>
                <a:cubicBezTo>
                  <a:pt x="1831315" y="559696"/>
                  <a:pt x="1766837" y="491464"/>
                  <a:pt x="1766837" y="407296"/>
                </a:cubicBezTo>
                <a:close/>
                <a:moveTo>
                  <a:pt x="1910854" y="0"/>
                </a:moveTo>
                <a:cubicBezTo>
                  <a:pt x="2966190" y="0"/>
                  <a:pt x="3821708" y="849564"/>
                  <a:pt x="3821708" y="1897555"/>
                </a:cubicBezTo>
                <a:cubicBezTo>
                  <a:pt x="3821708" y="2945546"/>
                  <a:pt x="2966190" y="3795110"/>
                  <a:pt x="1910854" y="3795110"/>
                </a:cubicBezTo>
                <a:cubicBezTo>
                  <a:pt x="855518" y="3795110"/>
                  <a:pt x="0" y="2945546"/>
                  <a:pt x="0" y="1897555"/>
                </a:cubicBezTo>
                <a:cubicBezTo>
                  <a:pt x="0" y="849564"/>
                  <a:pt x="855518" y="0"/>
                  <a:pt x="191085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80" name="Group 1"/>
          <p:cNvGrpSpPr/>
          <p:nvPr/>
        </p:nvGrpSpPr>
        <p:grpSpPr>
          <a:xfrm>
            <a:off x="5208120" y="2572920"/>
            <a:ext cx="6983280" cy="1711440"/>
            <a:chOff x="5208120" y="2572920"/>
            <a:chExt cx="6983280" cy="1711440"/>
          </a:xfrm>
        </p:grpSpPr>
        <p:sp>
          <p:nvSpPr>
            <p:cNvPr id="381" name="CustomShape 2"/>
            <p:cNvSpPr/>
            <p:nvPr/>
          </p:nvSpPr>
          <p:spPr>
            <a:xfrm>
              <a:off x="5208120" y="2572920"/>
              <a:ext cx="6983280" cy="1711440"/>
            </a:xfrm>
            <a:prstGeom prst="rect">
              <a:avLst/>
            </a:prstGeom>
            <a:ln>
              <a:noFill/>
            </a:ln>
          </p:spPr>
          <p:style>
            <a:lnRef idx="2">
              <a:schemeClr val="accent1">
                <a:shade val="50000"/>
              </a:schemeClr>
            </a:lnRef>
            <a:fillRef idx="1">
              <a:schemeClr val="accent1"/>
            </a:fillRef>
            <a:effectRef idx="0">
              <a:schemeClr val="accent1"/>
            </a:effectRef>
            <a:fontRef idx="minor"/>
          </p:style>
        </p:sp>
        <p:sp>
          <p:nvSpPr>
            <p:cNvPr id="382" name="CustomShape 3"/>
            <p:cNvSpPr/>
            <p:nvPr/>
          </p:nvSpPr>
          <p:spPr>
            <a:xfrm>
              <a:off x="5208120" y="2572920"/>
              <a:ext cx="168120" cy="171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grpSp>
      <p:sp>
        <p:nvSpPr>
          <p:cNvPr id="383" name="CustomShape 4"/>
          <p:cNvSpPr/>
          <p:nvPr/>
        </p:nvSpPr>
        <p:spPr>
          <a:xfrm>
            <a:off x="5847840" y="3017880"/>
            <a:ext cx="6343560" cy="821880"/>
          </a:xfrm>
          <a:prstGeom prst="rect">
            <a:avLst/>
          </a:prstGeom>
          <a:noFill/>
          <a:ln>
            <a:noFill/>
          </a:ln>
        </p:spPr>
        <p:style>
          <a:lnRef idx="0"/>
          <a:fillRef idx="0"/>
          <a:effectRef idx="0"/>
          <a:fontRef idx="minor"/>
        </p:style>
        <p:txBody>
          <a:bodyPr lIns="90000" rIns="90000" tIns="45000" bIns="45000" anchor="ctr">
            <a:spAutoFit/>
          </a:bodyPr>
          <a:p>
            <a:pPr>
              <a:lnSpc>
                <a:spcPct val="100000"/>
              </a:lnSpc>
            </a:pPr>
            <a:r>
              <a:rPr b="0" lang="en-US" sz="4800" spc="-1" strike="noStrike">
                <a:solidFill>
                  <a:srgbClr val="ffffff"/>
                </a:solidFill>
                <a:latin typeface="Arial"/>
                <a:ea typeface="Arial Unicode MS"/>
              </a:rPr>
              <a:t>Demo web bán hàng</a:t>
            </a:r>
            <a:endParaRPr b="0" lang="en-US" sz="4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384" name="Group 1"/>
          <p:cNvGrpSpPr/>
          <p:nvPr/>
        </p:nvGrpSpPr>
        <p:grpSpPr>
          <a:xfrm>
            <a:off x="0" y="3866760"/>
            <a:ext cx="12192480" cy="2966760"/>
            <a:chOff x="0" y="3866760"/>
            <a:chExt cx="12192480" cy="2966760"/>
          </a:xfrm>
        </p:grpSpPr>
        <p:sp>
          <p:nvSpPr>
            <p:cNvPr id="385" name="CustomShape 2"/>
            <p:cNvSpPr/>
            <p:nvPr/>
          </p:nvSpPr>
          <p:spPr>
            <a:xfrm>
              <a:off x="700560" y="537408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386" name="CustomShape 3"/>
            <p:cNvSpPr/>
            <p:nvPr/>
          </p:nvSpPr>
          <p:spPr>
            <a:xfrm>
              <a:off x="8640" y="537408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387" name="CustomShape 4"/>
            <p:cNvSpPr/>
            <p:nvPr/>
          </p:nvSpPr>
          <p:spPr>
            <a:xfrm>
              <a:off x="592920" y="498924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388" name="CustomShape 5"/>
            <p:cNvSpPr/>
            <p:nvPr/>
          </p:nvSpPr>
          <p:spPr>
            <a:xfrm>
              <a:off x="432000" y="600552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389" name="CustomShape 6"/>
            <p:cNvSpPr/>
            <p:nvPr/>
          </p:nvSpPr>
          <p:spPr>
            <a:xfrm>
              <a:off x="1362600" y="568764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390" name="CustomShape 7"/>
            <p:cNvSpPr/>
            <p:nvPr/>
          </p:nvSpPr>
          <p:spPr>
            <a:xfrm>
              <a:off x="1207440" y="52844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391" name="CustomShape 8"/>
            <p:cNvSpPr/>
            <p:nvPr/>
          </p:nvSpPr>
          <p:spPr>
            <a:xfrm>
              <a:off x="1159920" y="496224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392" name="CustomShape 9"/>
            <p:cNvSpPr/>
            <p:nvPr/>
          </p:nvSpPr>
          <p:spPr>
            <a:xfrm>
              <a:off x="0" y="504612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393" name="CustomShape 10"/>
            <p:cNvSpPr/>
            <p:nvPr/>
          </p:nvSpPr>
          <p:spPr>
            <a:xfrm>
              <a:off x="324720" y="50900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394" name="CustomShape 11"/>
            <p:cNvSpPr/>
            <p:nvPr/>
          </p:nvSpPr>
          <p:spPr>
            <a:xfrm>
              <a:off x="962640" y="424116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395" name="CustomShape 12"/>
            <p:cNvSpPr/>
            <p:nvPr/>
          </p:nvSpPr>
          <p:spPr>
            <a:xfrm>
              <a:off x="340560" y="456912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396" name="CustomShape 13"/>
            <p:cNvSpPr/>
            <p:nvPr/>
          </p:nvSpPr>
          <p:spPr>
            <a:xfrm>
              <a:off x="557640" y="402660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397" name="CustomShape 14"/>
            <p:cNvSpPr/>
            <p:nvPr/>
          </p:nvSpPr>
          <p:spPr>
            <a:xfrm>
              <a:off x="2317680" y="567432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398" name="CustomShape 15"/>
            <p:cNvSpPr/>
            <p:nvPr/>
          </p:nvSpPr>
          <p:spPr>
            <a:xfrm>
              <a:off x="1482120" y="555876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399" name="CustomShape 16"/>
            <p:cNvSpPr/>
            <p:nvPr/>
          </p:nvSpPr>
          <p:spPr>
            <a:xfrm>
              <a:off x="1860840" y="496980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00" name="CustomShape 17"/>
            <p:cNvSpPr/>
            <p:nvPr/>
          </p:nvSpPr>
          <p:spPr>
            <a:xfrm>
              <a:off x="2060640" y="584568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01" name="CustomShape 18"/>
            <p:cNvSpPr/>
            <p:nvPr/>
          </p:nvSpPr>
          <p:spPr>
            <a:xfrm>
              <a:off x="2376360" y="526356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02" name="CustomShape 19"/>
            <p:cNvSpPr/>
            <p:nvPr/>
          </p:nvSpPr>
          <p:spPr>
            <a:xfrm>
              <a:off x="2835720" y="51242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03" name="CustomShape 20"/>
            <p:cNvSpPr/>
            <p:nvPr/>
          </p:nvSpPr>
          <p:spPr>
            <a:xfrm>
              <a:off x="2788200" y="480240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04" name="CustomShape 21"/>
            <p:cNvSpPr/>
            <p:nvPr/>
          </p:nvSpPr>
          <p:spPr>
            <a:xfrm>
              <a:off x="1628280" y="488628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05" name="CustomShape 22"/>
            <p:cNvSpPr/>
            <p:nvPr/>
          </p:nvSpPr>
          <p:spPr>
            <a:xfrm>
              <a:off x="2117520" y="440316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06" name="CustomShape 23"/>
            <p:cNvSpPr/>
            <p:nvPr/>
          </p:nvSpPr>
          <p:spPr>
            <a:xfrm>
              <a:off x="2590920" y="408132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07" name="CustomShape 24"/>
            <p:cNvSpPr/>
            <p:nvPr/>
          </p:nvSpPr>
          <p:spPr>
            <a:xfrm>
              <a:off x="2382480" y="466272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08" name="CustomShape 25"/>
            <p:cNvSpPr/>
            <p:nvPr/>
          </p:nvSpPr>
          <p:spPr>
            <a:xfrm>
              <a:off x="2186280" y="386676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09" name="CustomShape 26"/>
            <p:cNvSpPr/>
            <p:nvPr/>
          </p:nvSpPr>
          <p:spPr>
            <a:xfrm>
              <a:off x="4062600" y="572544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410" name="CustomShape 27"/>
            <p:cNvSpPr/>
            <p:nvPr/>
          </p:nvSpPr>
          <p:spPr>
            <a:xfrm>
              <a:off x="3031920" y="533880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411" name="CustomShape 28"/>
            <p:cNvSpPr/>
            <p:nvPr/>
          </p:nvSpPr>
          <p:spPr>
            <a:xfrm>
              <a:off x="3794760" y="546480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12" name="CustomShape 29"/>
            <p:cNvSpPr/>
            <p:nvPr/>
          </p:nvSpPr>
          <p:spPr>
            <a:xfrm>
              <a:off x="3766320" y="619020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13" name="CustomShape 30"/>
            <p:cNvSpPr/>
            <p:nvPr/>
          </p:nvSpPr>
          <p:spPr>
            <a:xfrm>
              <a:off x="4404240" y="598680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14" name="CustomShape 31"/>
            <p:cNvSpPr/>
            <p:nvPr/>
          </p:nvSpPr>
          <p:spPr>
            <a:xfrm>
              <a:off x="4541760" y="546912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15" name="CustomShape 32"/>
            <p:cNvSpPr/>
            <p:nvPr/>
          </p:nvSpPr>
          <p:spPr>
            <a:xfrm>
              <a:off x="4494240" y="514692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16" name="CustomShape 33"/>
            <p:cNvSpPr/>
            <p:nvPr/>
          </p:nvSpPr>
          <p:spPr>
            <a:xfrm>
              <a:off x="3392640" y="502344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17" name="CustomShape 34"/>
            <p:cNvSpPr/>
            <p:nvPr/>
          </p:nvSpPr>
          <p:spPr>
            <a:xfrm>
              <a:off x="3823560" y="474768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18" name="CustomShape 35"/>
            <p:cNvSpPr/>
            <p:nvPr/>
          </p:nvSpPr>
          <p:spPr>
            <a:xfrm>
              <a:off x="4296960" y="442584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19" name="CustomShape 36"/>
            <p:cNvSpPr/>
            <p:nvPr/>
          </p:nvSpPr>
          <p:spPr>
            <a:xfrm>
              <a:off x="4088520" y="500724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20" name="CustomShape 37"/>
            <p:cNvSpPr/>
            <p:nvPr/>
          </p:nvSpPr>
          <p:spPr>
            <a:xfrm>
              <a:off x="3891960" y="421128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21" name="CustomShape 38"/>
            <p:cNvSpPr/>
            <p:nvPr/>
          </p:nvSpPr>
          <p:spPr>
            <a:xfrm>
              <a:off x="4548600" y="520128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422" name="CustomShape 39"/>
            <p:cNvSpPr/>
            <p:nvPr/>
          </p:nvSpPr>
          <p:spPr>
            <a:xfrm>
              <a:off x="5062680" y="496152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23" name="CustomShape 40"/>
            <p:cNvSpPr/>
            <p:nvPr/>
          </p:nvSpPr>
          <p:spPr>
            <a:xfrm>
              <a:off x="5104080" y="596232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24" name="CustomShape 41"/>
            <p:cNvSpPr/>
            <p:nvPr/>
          </p:nvSpPr>
          <p:spPr>
            <a:xfrm>
              <a:off x="5546520" y="564120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25" name="CustomShape 42"/>
            <p:cNvSpPr/>
            <p:nvPr/>
          </p:nvSpPr>
          <p:spPr>
            <a:xfrm>
              <a:off x="5879160" y="52412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26" name="CustomShape 43"/>
            <p:cNvSpPr/>
            <p:nvPr/>
          </p:nvSpPr>
          <p:spPr>
            <a:xfrm>
              <a:off x="5832000" y="491904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27" name="CustomShape 44"/>
            <p:cNvSpPr/>
            <p:nvPr/>
          </p:nvSpPr>
          <p:spPr>
            <a:xfrm>
              <a:off x="4672080" y="500292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28" name="CustomShape 45"/>
            <p:cNvSpPr/>
            <p:nvPr/>
          </p:nvSpPr>
          <p:spPr>
            <a:xfrm>
              <a:off x="5160960" y="451980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29" name="CustomShape 46"/>
            <p:cNvSpPr/>
            <p:nvPr/>
          </p:nvSpPr>
          <p:spPr>
            <a:xfrm>
              <a:off x="5634720" y="419796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30" name="CustomShape 47"/>
            <p:cNvSpPr/>
            <p:nvPr/>
          </p:nvSpPr>
          <p:spPr>
            <a:xfrm>
              <a:off x="5426280" y="477936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31" name="CustomShape 48"/>
            <p:cNvSpPr/>
            <p:nvPr/>
          </p:nvSpPr>
          <p:spPr>
            <a:xfrm>
              <a:off x="5229720" y="398340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32" name="CustomShape 49"/>
            <p:cNvSpPr/>
            <p:nvPr/>
          </p:nvSpPr>
          <p:spPr>
            <a:xfrm>
              <a:off x="6144120" y="547740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433" name="CustomShape 50"/>
            <p:cNvSpPr/>
            <p:nvPr/>
          </p:nvSpPr>
          <p:spPr>
            <a:xfrm>
              <a:off x="6613920" y="514692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34" name="CustomShape 51"/>
            <p:cNvSpPr/>
            <p:nvPr/>
          </p:nvSpPr>
          <p:spPr>
            <a:xfrm>
              <a:off x="5866200" y="597564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35" name="CustomShape 52"/>
            <p:cNvSpPr/>
            <p:nvPr/>
          </p:nvSpPr>
          <p:spPr>
            <a:xfrm>
              <a:off x="7293240" y="594432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36" name="CustomShape 53"/>
            <p:cNvSpPr/>
            <p:nvPr/>
          </p:nvSpPr>
          <p:spPr>
            <a:xfrm>
              <a:off x="7430400" y="54266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37" name="CustomShape 54"/>
            <p:cNvSpPr/>
            <p:nvPr/>
          </p:nvSpPr>
          <p:spPr>
            <a:xfrm>
              <a:off x="7382880" y="510444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38" name="CustomShape 55"/>
            <p:cNvSpPr/>
            <p:nvPr/>
          </p:nvSpPr>
          <p:spPr>
            <a:xfrm>
              <a:off x="6222960" y="518832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39" name="CustomShape 56"/>
            <p:cNvSpPr/>
            <p:nvPr/>
          </p:nvSpPr>
          <p:spPr>
            <a:xfrm>
              <a:off x="6712200" y="470520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40" name="CustomShape 57"/>
            <p:cNvSpPr/>
            <p:nvPr/>
          </p:nvSpPr>
          <p:spPr>
            <a:xfrm>
              <a:off x="7185600" y="438336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41" name="CustomShape 58"/>
            <p:cNvSpPr/>
            <p:nvPr/>
          </p:nvSpPr>
          <p:spPr>
            <a:xfrm>
              <a:off x="6977160" y="496476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42" name="CustomShape 59"/>
            <p:cNvSpPr/>
            <p:nvPr/>
          </p:nvSpPr>
          <p:spPr>
            <a:xfrm>
              <a:off x="6780960" y="416880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43" name="CustomShape 60"/>
            <p:cNvSpPr/>
            <p:nvPr/>
          </p:nvSpPr>
          <p:spPr>
            <a:xfrm>
              <a:off x="7907400" y="567108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444" name="CustomShape 61"/>
            <p:cNvSpPr/>
            <p:nvPr/>
          </p:nvSpPr>
          <p:spPr>
            <a:xfrm>
              <a:off x="7043400" y="559800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445" name="CustomShape 62"/>
            <p:cNvSpPr/>
            <p:nvPr/>
          </p:nvSpPr>
          <p:spPr>
            <a:xfrm>
              <a:off x="7890480" y="539064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46" name="CustomShape 63"/>
            <p:cNvSpPr/>
            <p:nvPr/>
          </p:nvSpPr>
          <p:spPr>
            <a:xfrm>
              <a:off x="8632800" y="560808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47" name="CustomShape 64"/>
            <p:cNvSpPr/>
            <p:nvPr/>
          </p:nvSpPr>
          <p:spPr>
            <a:xfrm>
              <a:off x="8844120" y="612972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48" name="CustomShape 65"/>
            <p:cNvSpPr/>
            <p:nvPr/>
          </p:nvSpPr>
          <p:spPr>
            <a:xfrm>
              <a:off x="9139680" y="542736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49" name="CustomShape 66"/>
            <p:cNvSpPr/>
            <p:nvPr/>
          </p:nvSpPr>
          <p:spPr>
            <a:xfrm>
              <a:off x="8934120" y="529020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50" name="CustomShape 67"/>
            <p:cNvSpPr/>
            <p:nvPr/>
          </p:nvSpPr>
          <p:spPr>
            <a:xfrm>
              <a:off x="7774200" y="537372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51" name="CustomShape 68"/>
            <p:cNvSpPr/>
            <p:nvPr/>
          </p:nvSpPr>
          <p:spPr>
            <a:xfrm>
              <a:off x="8263440" y="489060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52" name="CustomShape 69"/>
            <p:cNvSpPr/>
            <p:nvPr/>
          </p:nvSpPr>
          <p:spPr>
            <a:xfrm>
              <a:off x="8736840" y="456876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53" name="CustomShape 70"/>
            <p:cNvSpPr/>
            <p:nvPr/>
          </p:nvSpPr>
          <p:spPr>
            <a:xfrm>
              <a:off x="8528400" y="515016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54" name="CustomShape 71"/>
            <p:cNvSpPr/>
            <p:nvPr/>
          </p:nvSpPr>
          <p:spPr>
            <a:xfrm>
              <a:off x="8331840" y="435420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55" name="CustomShape 72"/>
            <p:cNvSpPr/>
            <p:nvPr/>
          </p:nvSpPr>
          <p:spPr>
            <a:xfrm>
              <a:off x="9840960" y="546084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456" name="CustomShape 73"/>
            <p:cNvSpPr/>
            <p:nvPr/>
          </p:nvSpPr>
          <p:spPr>
            <a:xfrm>
              <a:off x="9363960" y="541332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457" name="CustomShape 74"/>
            <p:cNvSpPr/>
            <p:nvPr/>
          </p:nvSpPr>
          <p:spPr>
            <a:xfrm>
              <a:off x="9746280" y="504396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58" name="CustomShape 75"/>
            <p:cNvSpPr/>
            <p:nvPr/>
          </p:nvSpPr>
          <p:spPr>
            <a:xfrm>
              <a:off x="6738840" y="595692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59" name="CustomShape 76"/>
            <p:cNvSpPr/>
            <p:nvPr/>
          </p:nvSpPr>
          <p:spPr>
            <a:xfrm>
              <a:off x="10425240" y="584100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60" name="CustomShape 77"/>
            <p:cNvSpPr/>
            <p:nvPr/>
          </p:nvSpPr>
          <p:spPr>
            <a:xfrm>
              <a:off x="10562760" y="532332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61" name="CustomShape 78"/>
            <p:cNvSpPr/>
            <p:nvPr/>
          </p:nvSpPr>
          <p:spPr>
            <a:xfrm>
              <a:off x="10515240" y="500148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62" name="CustomShape 79"/>
            <p:cNvSpPr/>
            <p:nvPr/>
          </p:nvSpPr>
          <p:spPr>
            <a:xfrm>
              <a:off x="9355320" y="508536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63" name="CustomShape 80"/>
            <p:cNvSpPr/>
            <p:nvPr/>
          </p:nvSpPr>
          <p:spPr>
            <a:xfrm>
              <a:off x="9844560" y="460224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64" name="CustomShape 81"/>
            <p:cNvSpPr/>
            <p:nvPr/>
          </p:nvSpPr>
          <p:spPr>
            <a:xfrm>
              <a:off x="10317960" y="428040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65" name="CustomShape 82"/>
            <p:cNvSpPr/>
            <p:nvPr/>
          </p:nvSpPr>
          <p:spPr>
            <a:xfrm>
              <a:off x="10109520" y="486180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66" name="CustomShape 83"/>
            <p:cNvSpPr/>
            <p:nvPr/>
          </p:nvSpPr>
          <p:spPr>
            <a:xfrm>
              <a:off x="9912960" y="406584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67" name="CustomShape 84"/>
            <p:cNvSpPr/>
            <p:nvPr/>
          </p:nvSpPr>
          <p:spPr>
            <a:xfrm>
              <a:off x="11333880" y="5687640"/>
              <a:ext cx="858600" cy="858240"/>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p:style>
        </p:sp>
        <p:sp>
          <p:nvSpPr>
            <p:cNvPr id="468" name="CustomShape 85"/>
            <p:cNvSpPr/>
            <p:nvPr/>
          </p:nvSpPr>
          <p:spPr>
            <a:xfrm>
              <a:off x="10591200" y="5347080"/>
              <a:ext cx="953640" cy="952920"/>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p:style>
        </p:sp>
        <p:sp>
          <p:nvSpPr>
            <p:cNvPr id="469" name="CustomShape 86"/>
            <p:cNvSpPr/>
            <p:nvPr/>
          </p:nvSpPr>
          <p:spPr>
            <a:xfrm>
              <a:off x="10973160" y="4977720"/>
              <a:ext cx="738720" cy="7383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70" name="CustomShape 87"/>
            <p:cNvSpPr/>
            <p:nvPr/>
          </p:nvSpPr>
          <p:spPr>
            <a:xfrm>
              <a:off x="11014200" y="5978160"/>
              <a:ext cx="644040" cy="64332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71" name="CustomShape 88"/>
            <p:cNvSpPr/>
            <p:nvPr/>
          </p:nvSpPr>
          <p:spPr>
            <a:xfrm>
              <a:off x="11566080" y="5453640"/>
              <a:ext cx="549000" cy="5486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72" name="CustomShape 89"/>
            <p:cNvSpPr/>
            <p:nvPr/>
          </p:nvSpPr>
          <p:spPr>
            <a:xfrm>
              <a:off x="11789640" y="525708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73" name="CustomShape 90"/>
            <p:cNvSpPr/>
            <p:nvPr/>
          </p:nvSpPr>
          <p:spPr>
            <a:xfrm>
              <a:off x="11742120" y="4935240"/>
              <a:ext cx="137160" cy="13680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74" name="CustomShape 91"/>
            <p:cNvSpPr/>
            <p:nvPr/>
          </p:nvSpPr>
          <p:spPr>
            <a:xfrm>
              <a:off x="10582200" y="5019120"/>
              <a:ext cx="231840" cy="231840"/>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p:style>
        </p:sp>
        <p:sp>
          <p:nvSpPr>
            <p:cNvPr id="475" name="CustomShape 92"/>
            <p:cNvSpPr/>
            <p:nvPr/>
          </p:nvSpPr>
          <p:spPr>
            <a:xfrm>
              <a:off x="11071440" y="453600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76" name="CustomShape 93"/>
            <p:cNvSpPr/>
            <p:nvPr/>
          </p:nvSpPr>
          <p:spPr>
            <a:xfrm>
              <a:off x="11544840" y="4213800"/>
              <a:ext cx="137160" cy="13680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sp>
          <p:nvSpPr>
            <p:cNvPr id="477" name="CustomShape 94"/>
            <p:cNvSpPr/>
            <p:nvPr/>
          </p:nvSpPr>
          <p:spPr>
            <a:xfrm>
              <a:off x="11336400" y="4795560"/>
              <a:ext cx="364320" cy="36396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p:style>
        </p:sp>
        <p:sp>
          <p:nvSpPr>
            <p:cNvPr id="478" name="CustomShape 95"/>
            <p:cNvSpPr/>
            <p:nvPr/>
          </p:nvSpPr>
          <p:spPr>
            <a:xfrm>
              <a:off x="11140200" y="3999240"/>
              <a:ext cx="137160" cy="136800"/>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p:style>
        </p:sp>
        <p:sp>
          <p:nvSpPr>
            <p:cNvPr id="479" name="CustomShape 96"/>
            <p:cNvSpPr/>
            <p:nvPr/>
          </p:nvSpPr>
          <p:spPr>
            <a:xfrm>
              <a:off x="2320920" y="4606200"/>
              <a:ext cx="274320" cy="2743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p:style>
        </p:sp>
      </p:grpSp>
      <p:sp>
        <p:nvSpPr>
          <p:cNvPr id="480" name="CustomShape 97"/>
          <p:cNvSpPr/>
          <p:nvPr/>
        </p:nvSpPr>
        <p:spPr>
          <a:xfrm>
            <a:off x="0" y="6456960"/>
            <a:ext cx="12191760" cy="400680"/>
          </a:xfrm>
          <a:prstGeom prst="rect">
            <a:avLst/>
          </a:prstGeom>
          <a:solidFill>
            <a:srgbClr val="57687c"/>
          </a:solidFill>
          <a:ln>
            <a:noFill/>
          </a:ln>
        </p:spPr>
        <p:style>
          <a:lnRef idx="2">
            <a:schemeClr val="accent1">
              <a:shade val="50000"/>
            </a:schemeClr>
          </a:lnRef>
          <a:fillRef idx="1">
            <a:schemeClr val="accent1"/>
          </a:fillRef>
          <a:effectRef idx="0">
            <a:schemeClr val="accent1"/>
          </a:effectRef>
          <a:fontRef idx="minor"/>
        </p:style>
      </p:sp>
      <p:sp>
        <p:nvSpPr>
          <p:cNvPr id="481" name="TextShape 98"/>
          <p:cNvSpPr txBox="1"/>
          <p:nvPr/>
        </p:nvSpPr>
        <p:spPr>
          <a:xfrm>
            <a:off x="323640" y="339480"/>
            <a:ext cx="11572920" cy="723960"/>
          </a:xfrm>
          <a:prstGeom prst="rect">
            <a:avLst/>
          </a:prstGeom>
          <a:noFill/>
          <a:ln>
            <a:noFill/>
          </a:ln>
        </p:spPr>
        <p:txBody>
          <a:bodyPr lIns="90000" rIns="90000" tIns="45000" bIns="45000" anchor="ctr">
            <a:normAutofit fontScale="87000"/>
          </a:bodyPr>
          <a:p>
            <a:pPr algn="ctr">
              <a:lnSpc>
                <a:spcPct val="90000"/>
              </a:lnSpc>
              <a:spcBef>
                <a:spcPts val="1001"/>
              </a:spcBef>
            </a:pPr>
            <a:r>
              <a:rPr b="0" lang="en-US" sz="5400" spc="-1" strike="noStrike">
                <a:solidFill>
                  <a:srgbClr val="262626"/>
                </a:solidFill>
                <a:latin typeface="Arial"/>
                <a:ea typeface="Arial Unicode MS"/>
              </a:rPr>
              <a:t>Thông tin ứng dụng</a:t>
            </a:r>
            <a:endParaRPr b="0" lang="en-US" sz="5400" spc="-1" strike="noStrike">
              <a:solidFill>
                <a:srgbClr val="000000"/>
              </a:solidFill>
              <a:latin typeface="Arial"/>
            </a:endParaRPr>
          </a:p>
        </p:txBody>
      </p:sp>
      <p:grpSp>
        <p:nvGrpSpPr>
          <p:cNvPr id="482" name="Group 99"/>
          <p:cNvGrpSpPr/>
          <p:nvPr/>
        </p:nvGrpSpPr>
        <p:grpSpPr>
          <a:xfrm>
            <a:off x="3174120" y="3403800"/>
            <a:ext cx="1583640" cy="3060720"/>
            <a:chOff x="3174120" y="3403800"/>
            <a:chExt cx="1583640" cy="3060720"/>
          </a:xfrm>
        </p:grpSpPr>
        <p:sp>
          <p:nvSpPr>
            <p:cNvPr id="483" name="CustomShape 100"/>
            <p:cNvSpPr/>
            <p:nvPr/>
          </p:nvSpPr>
          <p:spPr>
            <a:xfrm>
              <a:off x="3877200" y="5636880"/>
              <a:ext cx="177840" cy="827640"/>
            </a:xfrm>
            <a:prstGeom prst="trapezoid">
              <a:avLst>
                <a:gd name="adj"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484" name="Group 101"/>
            <p:cNvGrpSpPr/>
            <p:nvPr/>
          </p:nvGrpSpPr>
          <p:grpSpPr>
            <a:xfrm>
              <a:off x="3174120" y="3403800"/>
              <a:ext cx="1583640" cy="2282760"/>
              <a:chOff x="3174120" y="3403800"/>
              <a:chExt cx="1583640" cy="2282760"/>
            </a:xfrm>
          </p:grpSpPr>
          <p:sp>
            <p:nvSpPr>
              <p:cNvPr id="485" name="CustomShape 102"/>
              <p:cNvSpPr/>
              <p:nvPr/>
            </p:nvSpPr>
            <p:spPr>
              <a:xfrm>
                <a:off x="317412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486" name="CustomShape 103"/>
              <p:cNvSpPr/>
              <p:nvPr/>
            </p:nvSpPr>
            <p:spPr>
              <a:xfrm flipH="1">
                <a:off x="396216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p:style>
          </p:sp>
        </p:grpSp>
      </p:grpSp>
      <p:grpSp>
        <p:nvGrpSpPr>
          <p:cNvPr id="487" name="Group 104"/>
          <p:cNvGrpSpPr/>
          <p:nvPr/>
        </p:nvGrpSpPr>
        <p:grpSpPr>
          <a:xfrm>
            <a:off x="5301360" y="3403800"/>
            <a:ext cx="1583640" cy="3060720"/>
            <a:chOff x="5301360" y="3403800"/>
            <a:chExt cx="1583640" cy="3060720"/>
          </a:xfrm>
        </p:grpSpPr>
        <p:sp>
          <p:nvSpPr>
            <p:cNvPr id="488" name="CustomShape 105"/>
            <p:cNvSpPr/>
            <p:nvPr/>
          </p:nvSpPr>
          <p:spPr>
            <a:xfrm>
              <a:off x="6004440" y="5636880"/>
              <a:ext cx="177840" cy="827640"/>
            </a:xfrm>
            <a:prstGeom prst="trapezoid">
              <a:avLst>
                <a:gd name="adj" fmla="val 25000"/>
              </a:avLst>
            </a:prstGeom>
            <a:solidFill>
              <a:schemeClr val="accent2"/>
            </a:solidFill>
            <a:ln>
              <a:noFill/>
            </a:ln>
          </p:spPr>
          <p:style>
            <a:lnRef idx="2">
              <a:schemeClr val="accent1">
                <a:shade val="50000"/>
              </a:schemeClr>
            </a:lnRef>
            <a:fillRef idx="1">
              <a:schemeClr val="accent1"/>
            </a:fillRef>
            <a:effectRef idx="0">
              <a:schemeClr val="accent1"/>
            </a:effectRef>
            <a:fontRef idx="minor"/>
          </p:style>
        </p:sp>
        <p:grpSp>
          <p:nvGrpSpPr>
            <p:cNvPr id="489" name="Group 106"/>
            <p:cNvGrpSpPr/>
            <p:nvPr/>
          </p:nvGrpSpPr>
          <p:grpSpPr>
            <a:xfrm>
              <a:off x="5301360" y="3403800"/>
              <a:ext cx="1583640" cy="2282760"/>
              <a:chOff x="5301360" y="3403800"/>
              <a:chExt cx="1583640" cy="2282760"/>
            </a:xfrm>
          </p:grpSpPr>
          <p:sp>
            <p:nvSpPr>
              <p:cNvPr id="490" name="CustomShape 107"/>
              <p:cNvSpPr/>
              <p:nvPr/>
            </p:nvSpPr>
            <p:spPr>
              <a:xfrm>
                <a:off x="530136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p:style>
          </p:sp>
          <p:sp>
            <p:nvSpPr>
              <p:cNvPr id="491" name="CustomShape 108"/>
              <p:cNvSpPr/>
              <p:nvPr/>
            </p:nvSpPr>
            <p:spPr>
              <a:xfrm flipH="1">
                <a:off x="608940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p:style>
          </p:sp>
        </p:grpSp>
      </p:grpSp>
      <p:grpSp>
        <p:nvGrpSpPr>
          <p:cNvPr id="492" name="Group 109"/>
          <p:cNvGrpSpPr/>
          <p:nvPr/>
        </p:nvGrpSpPr>
        <p:grpSpPr>
          <a:xfrm>
            <a:off x="7428600" y="3403800"/>
            <a:ext cx="1583640" cy="3060720"/>
            <a:chOff x="7428600" y="3403800"/>
            <a:chExt cx="1583640" cy="3060720"/>
          </a:xfrm>
        </p:grpSpPr>
        <p:sp>
          <p:nvSpPr>
            <p:cNvPr id="493" name="CustomShape 110"/>
            <p:cNvSpPr/>
            <p:nvPr/>
          </p:nvSpPr>
          <p:spPr>
            <a:xfrm>
              <a:off x="8131680" y="5636880"/>
              <a:ext cx="177840" cy="827640"/>
            </a:xfrm>
            <a:prstGeom prst="trapezoid">
              <a:avLst>
                <a:gd name="adj"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p:style>
        </p:sp>
        <p:grpSp>
          <p:nvGrpSpPr>
            <p:cNvPr id="494" name="Group 111"/>
            <p:cNvGrpSpPr/>
            <p:nvPr/>
          </p:nvGrpSpPr>
          <p:grpSpPr>
            <a:xfrm>
              <a:off x="7428600" y="3403800"/>
              <a:ext cx="1583640" cy="2282760"/>
              <a:chOff x="7428600" y="3403800"/>
              <a:chExt cx="1583640" cy="2282760"/>
            </a:xfrm>
          </p:grpSpPr>
          <p:sp>
            <p:nvSpPr>
              <p:cNvPr id="495" name="CustomShape 112"/>
              <p:cNvSpPr/>
              <p:nvPr/>
            </p:nvSpPr>
            <p:spPr>
              <a:xfrm>
                <a:off x="742860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p:style>
          </p:sp>
          <p:sp>
            <p:nvSpPr>
              <p:cNvPr id="496" name="CustomShape 113"/>
              <p:cNvSpPr/>
              <p:nvPr/>
            </p:nvSpPr>
            <p:spPr>
              <a:xfrm flipH="1">
                <a:off x="821664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p:style>
          </p:sp>
        </p:grpSp>
      </p:grpSp>
      <p:grpSp>
        <p:nvGrpSpPr>
          <p:cNvPr id="497" name="Group 114"/>
          <p:cNvGrpSpPr/>
          <p:nvPr/>
        </p:nvGrpSpPr>
        <p:grpSpPr>
          <a:xfrm>
            <a:off x="9555840" y="3403800"/>
            <a:ext cx="1583640" cy="3060720"/>
            <a:chOff x="9555840" y="3403800"/>
            <a:chExt cx="1583640" cy="3060720"/>
          </a:xfrm>
        </p:grpSpPr>
        <p:sp>
          <p:nvSpPr>
            <p:cNvPr id="498" name="CustomShape 115"/>
            <p:cNvSpPr/>
            <p:nvPr/>
          </p:nvSpPr>
          <p:spPr>
            <a:xfrm>
              <a:off x="10258920" y="5636880"/>
              <a:ext cx="177840" cy="827640"/>
            </a:xfrm>
            <a:prstGeom prst="trapezoid">
              <a:avLst>
                <a:gd name="adj" fmla="val 25000"/>
              </a:avLst>
            </a:prstGeom>
            <a:solidFill>
              <a:schemeClr val="accent4"/>
            </a:solidFill>
            <a:ln>
              <a:noFill/>
            </a:ln>
          </p:spPr>
          <p:style>
            <a:lnRef idx="2">
              <a:schemeClr val="accent1">
                <a:shade val="50000"/>
              </a:schemeClr>
            </a:lnRef>
            <a:fillRef idx="1">
              <a:schemeClr val="accent1"/>
            </a:fillRef>
            <a:effectRef idx="0">
              <a:schemeClr val="accent1"/>
            </a:effectRef>
            <a:fontRef idx="minor"/>
          </p:style>
        </p:sp>
        <p:grpSp>
          <p:nvGrpSpPr>
            <p:cNvPr id="499" name="Group 116"/>
            <p:cNvGrpSpPr/>
            <p:nvPr/>
          </p:nvGrpSpPr>
          <p:grpSpPr>
            <a:xfrm>
              <a:off x="9555840" y="3403800"/>
              <a:ext cx="1583640" cy="2282760"/>
              <a:chOff x="9555840" y="3403800"/>
              <a:chExt cx="1583640" cy="2282760"/>
            </a:xfrm>
          </p:grpSpPr>
          <p:sp>
            <p:nvSpPr>
              <p:cNvPr id="500" name="CustomShape 117"/>
              <p:cNvSpPr/>
              <p:nvPr/>
            </p:nvSpPr>
            <p:spPr>
              <a:xfrm>
                <a:off x="955584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p:style>
          </p:sp>
          <p:sp>
            <p:nvSpPr>
              <p:cNvPr id="501" name="CustomShape 118"/>
              <p:cNvSpPr/>
              <p:nvPr/>
            </p:nvSpPr>
            <p:spPr>
              <a:xfrm flipH="1">
                <a:off x="1034388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p:style>
          </p:sp>
        </p:grpSp>
      </p:grpSp>
      <p:grpSp>
        <p:nvGrpSpPr>
          <p:cNvPr id="502" name="Group 119"/>
          <p:cNvGrpSpPr/>
          <p:nvPr/>
        </p:nvGrpSpPr>
        <p:grpSpPr>
          <a:xfrm>
            <a:off x="2961720" y="1699200"/>
            <a:ext cx="1996560" cy="549720"/>
            <a:chOff x="2961720" y="1699200"/>
            <a:chExt cx="1996560" cy="549720"/>
          </a:xfrm>
        </p:grpSpPr>
        <p:sp>
          <p:nvSpPr>
            <p:cNvPr id="503" name="CustomShape 120"/>
            <p:cNvSpPr/>
            <p:nvPr/>
          </p:nvSpPr>
          <p:spPr>
            <a:xfrm>
              <a:off x="2965680" y="1976040"/>
              <a:ext cx="199260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200" spc="-1" strike="noStrike">
                  <a:solidFill>
                    <a:srgbClr val="404040"/>
                  </a:solidFill>
                  <a:latin typeface="Arial"/>
                  <a:ea typeface="Arial Unicode MS"/>
                </a:rPr>
                <a:t>C sharp</a:t>
              </a:r>
              <a:endParaRPr b="0" lang="en-US" sz="1200" spc="-1" strike="noStrike">
                <a:latin typeface="Arial"/>
              </a:endParaRPr>
            </a:p>
          </p:txBody>
        </p:sp>
        <p:sp>
          <p:nvSpPr>
            <p:cNvPr id="504" name="CustomShape 121"/>
            <p:cNvSpPr/>
            <p:nvPr/>
          </p:nvSpPr>
          <p:spPr>
            <a:xfrm>
              <a:off x="2961720" y="1699200"/>
              <a:ext cx="19756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1200" spc="-1" strike="noStrike">
                  <a:solidFill>
                    <a:srgbClr val="404040"/>
                  </a:solidFill>
                  <a:latin typeface="Arial"/>
                  <a:ea typeface="Arial Unicode MS"/>
                </a:rPr>
                <a:t>Ngôn ngữ lập trình</a:t>
              </a:r>
              <a:endParaRPr b="0" lang="en-US" sz="1200" spc="-1" strike="noStrike">
                <a:latin typeface="Arial"/>
              </a:endParaRPr>
            </a:p>
          </p:txBody>
        </p:sp>
      </p:grpSp>
      <p:grpSp>
        <p:nvGrpSpPr>
          <p:cNvPr id="505" name="Group 122"/>
          <p:cNvGrpSpPr/>
          <p:nvPr/>
        </p:nvGrpSpPr>
        <p:grpSpPr>
          <a:xfrm>
            <a:off x="5083560" y="1699200"/>
            <a:ext cx="1996560" cy="914760"/>
            <a:chOff x="5083560" y="1699200"/>
            <a:chExt cx="1996560" cy="914760"/>
          </a:xfrm>
        </p:grpSpPr>
        <p:sp>
          <p:nvSpPr>
            <p:cNvPr id="506" name="CustomShape 123"/>
            <p:cNvSpPr/>
            <p:nvPr/>
          </p:nvSpPr>
          <p:spPr>
            <a:xfrm>
              <a:off x="5087520" y="1976040"/>
              <a:ext cx="1992600" cy="637920"/>
            </a:xfrm>
            <a:prstGeom prst="rect">
              <a:avLst/>
            </a:prstGeom>
            <a:noFill/>
            <a:ln>
              <a:noFill/>
            </a:ln>
          </p:spPr>
          <p:style>
            <a:lnRef idx="0"/>
            <a:fillRef idx="0"/>
            <a:effectRef idx="0"/>
            <a:fontRef idx="minor"/>
          </p:style>
          <p:txBody>
            <a:bodyPr lIns="90000" rIns="90000" tIns="45000" bIns="45000">
              <a:spAutoFit/>
            </a:bodyPr>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ASP .NET Core 2x</a:t>
              </a:r>
              <a:endParaRPr b="0" lang="en-US" sz="1200" spc="-1" strike="noStrike">
                <a:latin typeface="Arial"/>
              </a:endParaRPr>
            </a:p>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Bootstrap 3</a:t>
              </a:r>
              <a:endParaRPr b="0" lang="en-US" sz="1200" spc="-1" strike="noStrike">
                <a:latin typeface="Arial"/>
              </a:endParaRPr>
            </a:p>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Jquery</a:t>
              </a:r>
              <a:endParaRPr b="0" lang="en-US" sz="1200" spc="-1" strike="noStrike">
                <a:latin typeface="Arial"/>
              </a:endParaRPr>
            </a:p>
          </p:txBody>
        </p:sp>
        <p:sp>
          <p:nvSpPr>
            <p:cNvPr id="507" name="CustomShape 124"/>
            <p:cNvSpPr/>
            <p:nvPr/>
          </p:nvSpPr>
          <p:spPr>
            <a:xfrm>
              <a:off x="5083560" y="1699200"/>
              <a:ext cx="19756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1200" spc="-1" strike="noStrike">
                  <a:solidFill>
                    <a:srgbClr val="404040"/>
                  </a:solidFill>
                  <a:latin typeface="Arial"/>
                  <a:ea typeface="Arial Unicode MS"/>
                </a:rPr>
                <a:t>Framework</a:t>
              </a:r>
              <a:endParaRPr b="0" lang="en-US" sz="1200" spc="-1" strike="noStrike">
                <a:latin typeface="Arial"/>
              </a:endParaRPr>
            </a:p>
          </p:txBody>
        </p:sp>
      </p:grpSp>
      <p:grpSp>
        <p:nvGrpSpPr>
          <p:cNvPr id="508" name="Group 125"/>
          <p:cNvGrpSpPr/>
          <p:nvPr/>
        </p:nvGrpSpPr>
        <p:grpSpPr>
          <a:xfrm>
            <a:off x="7205400" y="1699200"/>
            <a:ext cx="1996920" cy="2009880"/>
            <a:chOff x="7205400" y="1699200"/>
            <a:chExt cx="1996920" cy="2009880"/>
          </a:xfrm>
        </p:grpSpPr>
        <p:sp>
          <p:nvSpPr>
            <p:cNvPr id="509" name="CustomShape 126"/>
            <p:cNvSpPr/>
            <p:nvPr/>
          </p:nvSpPr>
          <p:spPr>
            <a:xfrm>
              <a:off x="7209720" y="1976040"/>
              <a:ext cx="1992600" cy="1733040"/>
            </a:xfrm>
            <a:prstGeom prst="rect">
              <a:avLst/>
            </a:prstGeom>
            <a:noFill/>
            <a:ln>
              <a:noFill/>
            </a:ln>
          </p:spPr>
          <p:style>
            <a:lnRef idx="0"/>
            <a:fillRef idx="0"/>
            <a:effectRef idx="0"/>
            <a:fontRef idx="minor"/>
          </p:style>
          <p:txBody>
            <a:bodyPr lIns="90000" rIns="90000" tIns="45000" bIns="45000">
              <a:spAutoFit/>
            </a:bodyPr>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Trang Client: Giúp khách hàng xem, tìm kiếm, mua sản phẩm một cách dễ dàng, nhanh chóng.</a:t>
              </a:r>
              <a:endParaRPr b="0" lang="en-US" sz="1200" spc="-1" strike="noStrike">
                <a:latin typeface="Arial"/>
              </a:endParaRPr>
            </a:p>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Trang Admin: Quản lý nhân viên, sản phẩm kho với chức năng thêm, xóa, sửa.</a:t>
              </a:r>
              <a:endParaRPr b="0" lang="en-US" sz="1200" spc="-1" strike="noStrike">
                <a:latin typeface="Arial"/>
              </a:endParaRPr>
            </a:p>
          </p:txBody>
        </p:sp>
        <p:sp>
          <p:nvSpPr>
            <p:cNvPr id="510" name="CustomShape 127"/>
            <p:cNvSpPr/>
            <p:nvPr/>
          </p:nvSpPr>
          <p:spPr>
            <a:xfrm>
              <a:off x="7205400" y="1699200"/>
              <a:ext cx="19756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1200" spc="-1" strike="noStrike">
                  <a:solidFill>
                    <a:srgbClr val="404040"/>
                  </a:solidFill>
                  <a:latin typeface="Arial"/>
                  <a:ea typeface="Arial Unicode MS"/>
                </a:rPr>
                <a:t>Chức năng chính</a:t>
              </a:r>
              <a:endParaRPr b="0" lang="en-US" sz="1200" spc="-1" strike="noStrike">
                <a:latin typeface="Arial"/>
              </a:endParaRPr>
            </a:p>
          </p:txBody>
        </p:sp>
      </p:grpSp>
      <p:grpSp>
        <p:nvGrpSpPr>
          <p:cNvPr id="511" name="Group 128"/>
          <p:cNvGrpSpPr/>
          <p:nvPr/>
        </p:nvGrpSpPr>
        <p:grpSpPr>
          <a:xfrm>
            <a:off x="9327240" y="1699200"/>
            <a:ext cx="1996920" cy="1826640"/>
            <a:chOff x="9327240" y="1699200"/>
            <a:chExt cx="1996920" cy="1826640"/>
          </a:xfrm>
        </p:grpSpPr>
        <p:sp>
          <p:nvSpPr>
            <p:cNvPr id="512" name="CustomShape 129"/>
            <p:cNvSpPr/>
            <p:nvPr/>
          </p:nvSpPr>
          <p:spPr>
            <a:xfrm>
              <a:off x="9331560" y="1976040"/>
              <a:ext cx="1992600" cy="1549800"/>
            </a:xfrm>
            <a:prstGeom prst="rect">
              <a:avLst/>
            </a:prstGeom>
            <a:noFill/>
            <a:ln>
              <a:noFill/>
            </a:ln>
          </p:spPr>
          <p:style>
            <a:lnRef idx="0"/>
            <a:fillRef idx="0"/>
            <a:effectRef idx="0"/>
            <a:fontRef idx="minor"/>
          </p:style>
          <p:txBody>
            <a:bodyPr lIns="90000" rIns="90000" tIns="45000" bIns="45000">
              <a:spAutoFit/>
            </a:bodyPr>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Gửi email thông báo cho khách hàng.</a:t>
              </a:r>
              <a:endParaRPr b="0" lang="en-US" sz="1200" spc="-1" strike="noStrike">
                <a:latin typeface="Arial"/>
              </a:endParaRPr>
            </a:p>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Hỗ trợ khách hàng qua tin nhắn tới fanpage FB.</a:t>
              </a:r>
              <a:endParaRPr b="0" lang="en-US" sz="1200" spc="-1" strike="noStrike">
                <a:latin typeface="Arial"/>
              </a:endParaRPr>
            </a:p>
            <a:p>
              <a:pPr marL="171360" indent="-171000">
                <a:lnSpc>
                  <a:spcPct val="100000"/>
                </a:lnSpc>
                <a:buClr>
                  <a:srgbClr val="404040"/>
                </a:buClr>
                <a:buFont typeface="Arial"/>
                <a:buChar char="•"/>
              </a:pPr>
              <a:r>
                <a:rPr b="0" lang="en-US" sz="1200" spc="-1" strike="noStrike">
                  <a:solidFill>
                    <a:srgbClr val="404040"/>
                  </a:solidFill>
                  <a:latin typeface="Arial"/>
                  <a:ea typeface="Arial Unicode MS"/>
                </a:rPr>
                <a:t>Sử dụng Ajax để load nhanh hơn. </a:t>
              </a:r>
              <a:endParaRPr b="0" lang="en-US" sz="1200" spc="-1" strike="noStrike">
                <a:latin typeface="Arial"/>
              </a:endParaRPr>
            </a:p>
            <a:p>
              <a:pPr>
                <a:lnSpc>
                  <a:spcPct val="100000"/>
                </a:lnSpc>
              </a:pPr>
              <a:endParaRPr b="0" lang="en-US" sz="1200" spc="-1" strike="noStrike">
                <a:latin typeface="Arial"/>
              </a:endParaRPr>
            </a:p>
          </p:txBody>
        </p:sp>
        <p:sp>
          <p:nvSpPr>
            <p:cNvPr id="513" name="CustomShape 130"/>
            <p:cNvSpPr/>
            <p:nvPr/>
          </p:nvSpPr>
          <p:spPr>
            <a:xfrm>
              <a:off x="9327240" y="1699200"/>
              <a:ext cx="19756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1200" spc="-1" strike="noStrike">
                  <a:solidFill>
                    <a:srgbClr val="404040"/>
                  </a:solidFill>
                  <a:latin typeface="Arial"/>
                  <a:ea typeface="Arial Unicode MS"/>
                </a:rPr>
                <a:t>Chức năng phụ</a:t>
              </a:r>
              <a:endParaRPr b="0" lang="en-US" sz="1200" spc="-1" strike="noStrike">
                <a:latin typeface="Arial"/>
              </a:endParaRPr>
            </a:p>
          </p:txBody>
        </p:sp>
      </p:grpSp>
      <p:grpSp>
        <p:nvGrpSpPr>
          <p:cNvPr id="514" name="Group 131"/>
          <p:cNvGrpSpPr/>
          <p:nvPr/>
        </p:nvGrpSpPr>
        <p:grpSpPr>
          <a:xfrm>
            <a:off x="1047240" y="3403800"/>
            <a:ext cx="1583280" cy="3060720"/>
            <a:chOff x="1047240" y="3403800"/>
            <a:chExt cx="1583280" cy="3060720"/>
          </a:xfrm>
        </p:grpSpPr>
        <p:sp>
          <p:nvSpPr>
            <p:cNvPr id="515" name="CustomShape 132"/>
            <p:cNvSpPr/>
            <p:nvPr/>
          </p:nvSpPr>
          <p:spPr>
            <a:xfrm>
              <a:off x="1749960" y="5636880"/>
              <a:ext cx="177840" cy="827640"/>
            </a:xfrm>
            <a:prstGeom prst="trapezoid">
              <a:avLst>
                <a:gd name="adj" fmla="val 25000"/>
              </a:avLst>
            </a:prstGeom>
            <a:solidFill>
              <a:schemeClr val="accent6"/>
            </a:solidFill>
            <a:ln>
              <a:noFill/>
            </a:ln>
          </p:spPr>
          <p:style>
            <a:lnRef idx="2">
              <a:schemeClr val="accent1">
                <a:shade val="50000"/>
              </a:schemeClr>
            </a:lnRef>
            <a:fillRef idx="1">
              <a:schemeClr val="accent1"/>
            </a:fillRef>
            <a:effectRef idx="0">
              <a:schemeClr val="accent1"/>
            </a:effectRef>
            <a:fontRef idx="minor"/>
          </p:style>
        </p:sp>
        <p:grpSp>
          <p:nvGrpSpPr>
            <p:cNvPr id="516" name="Group 133"/>
            <p:cNvGrpSpPr/>
            <p:nvPr/>
          </p:nvGrpSpPr>
          <p:grpSpPr>
            <a:xfrm>
              <a:off x="1047240" y="3403800"/>
              <a:ext cx="1583280" cy="2282760"/>
              <a:chOff x="1047240" y="3403800"/>
              <a:chExt cx="1583280" cy="2282760"/>
            </a:xfrm>
          </p:grpSpPr>
          <p:sp>
            <p:nvSpPr>
              <p:cNvPr id="517" name="CustomShape 134"/>
              <p:cNvSpPr/>
              <p:nvPr/>
            </p:nvSpPr>
            <p:spPr>
              <a:xfrm>
                <a:off x="104724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p:style>
          </p:sp>
          <p:sp>
            <p:nvSpPr>
              <p:cNvPr id="518" name="CustomShape 135"/>
              <p:cNvSpPr/>
              <p:nvPr/>
            </p:nvSpPr>
            <p:spPr>
              <a:xfrm flipH="1">
                <a:off x="1834920" y="3403800"/>
                <a:ext cx="795240" cy="2282760"/>
              </a:xfrm>
              <a:custGeom>
                <a:avLst/>
                <a:gdLst/>
                <a:ah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p:style>
          </p:sp>
        </p:grpSp>
      </p:grpSp>
      <p:grpSp>
        <p:nvGrpSpPr>
          <p:cNvPr id="519" name="Group 136"/>
          <p:cNvGrpSpPr/>
          <p:nvPr/>
        </p:nvGrpSpPr>
        <p:grpSpPr>
          <a:xfrm>
            <a:off x="839520" y="1699200"/>
            <a:ext cx="1996920" cy="732240"/>
            <a:chOff x="839520" y="1699200"/>
            <a:chExt cx="1996920" cy="732240"/>
          </a:xfrm>
        </p:grpSpPr>
        <p:sp>
          <p:nvSpPr>
            <p:cNvPr id="520" name="CustomShape 137"/>
            <p:cNvSpPr/>
            <p:nvPr/>
          </p:nvSpPr>
          <p:spPr>
            <a:xfrm>
              <a:off x="843840" y="1976040"/>
              <a:ext cx="1992600" cy="4554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1200" spc="-1" strike="noStrike">
                  <a:solidFill>
                    <a:srgbClr val="404040"/>
                  </a:solidFill>
                  <a:latin typeface="Arial"/>
                  <a:ea typeface="Arial Unicode MS"/>
                </a:rPr>
                <a:t>Hệ quản trị cơ sở dữ liệu Oracle phiên bản 12c</a:t>
              </a:r>
              <a:endParaRPr b="0" lang="en-US" sz="1200" spc="-1" strike="noStrike">
                <a:latin typeface="Arial"/>
              </a:endParaRPr>
            </a:p>
          </p:txBody>
        </p:sp>
        <p:sp>
          <p:nvSpPr>
            <p:cNvPr id="521" name="CustomShape 138"/>
            <p:cNvSpPr/>
            <p:nvPr/>
          </p:nvSpPr>
          <p:spPr>
            <a:xfrm>
              <a:off x="839520" y="1699200"/>
              <a:ext cx="1975680" cy="272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1" lang="en-US" sz="1200" spc="-1" strike="noStrike">
                  <a:solidFill>
                    <a:srgbClr val="404040"/>
                  </a:solidFill>
                  <a:latin typeface="Arial"/>
                  <a:ea typeface="Arial Unicode MS"/>
                </a:rPr>
                <a:t>Cơ sở dữ liệu</a:t>
              </a:r>
              <a:endParaRPr b="0" lang="en-US" sz="1200" spc="-1" strike="noStrike">
                <a:latin typeface="Arial"/>
              </a:endParaRPr>
            </a:p>
          </p:txBody>
        </p:sp>
      </p:grpSp>
      <p:sp>
        <p:nvSpPr>
          <p:cNvPr id="522" name="CustomShape 139"/>
          <p:cNvSpPr/>
          <p:nvPr/>
        </p:nvSpPr>
        <p:spPr>
          <a:xfrm>
            <a:off x="1651680" y="4606200"/>
            <a:ext cx="405360" cy="404280"/>
          </a:xfrm>
          <a:custGeom>
            <a:avLst/>
            <a:gdLst/>
            <a:ah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23" name="CustomShape 140"/>
          <p:cNvSpPr/>
          <p:nvPr/>
        </p:nvSpPr>
        <p:spPr>
          <a:xfrm>
            <a:off x="10077840" y="4587840"/>
            <a:ext cx="546480" cy="441000"/>
          </a:xfrm>
          <a:custGeom>
            <a:avLst/>
            <a:gdLst/>
            <a:ah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24" name="CustomShape 141"/>
          <p:cNvSpPr/>
          <p:nvPr/>
        </p:nvSpPr>
        <p:spPr>
          <a:xfrm>
            <a:off x="8001000" y="4577400"/>
            <a:ext cx="461880" cy="461880"/>
          </a:xfrm>
          <a:custGeom>
            <a:avLst/>
            <a:gdLst/>
            <a:ah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25" name="CustomShape 142"/>
          <p:cNvSpPr/>
          <p:nvPr/>
        </p:nvSpPr>
        <p:spPr>
          <a:xfrm>
            <a:off x="3718080" y="4642920"/>
            <a:ext cx="503640" cy="330840"/>
          </a:xfrm>
          <a:custGeom>
            <a:avLst/>
            <a:gdLst/>
            <a:ah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
        <p:nvSpPr>
          <p:cNvPr id="526" name="CustomShape 143"/>
          <p:cNvSpPr/>
          <p:nvPr/>
        </p:nvSpPr>
        <p:spPr>
          <a:xfrm>
            <a:off x="5841000" y="4608360"/>
            <a:ext cx="506160" cy="400320"/>
          </a:xfrm>
          <a:custGeom>
            <a:avLst/>
            <a:gdLst/>
            <a:ah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27" name="TextShape 1"/>
          <p:cNvSpPr txBox="1"/>
          <p:nvPr/>
        </p:nvSpPr>
        <p:spPr>
          <a:xfrm>
            <a:off x="323640" y="339480"/>
            <a:ext cx="11572920" cy="723960"/>
          </a:xfrm>
          <a:prstGeom prst="rect">
            <a:avLst/>
          </a:prstGeom>
          <a:noFill/>
          <a:ln>
            <a:noFill/>
          </a:ln>
        </p:spPr>
        <p:txBody>
          <a:bodyPr lIns="90000" rIns="90000" tIns="45000" bIns="45000" anchor="ctr">
            <a:noAutofit/>
          </a:bodyPr>
          <a:p>
            <a:pPr algn="ctr">
              <a:lnSpc>
                <a:spcPct val="90000"/>
              </a:lnSpc>
              <a:spcBef>
                <a:spcPts val="1001"/>
              </a:spcBef>
            </a:pPr>
            <a:r>
              <a:rPr b="0" lang="en-US" sz="5400" spc="-1" strike="noStrike">
                <a:solidFill>
                  <a:srgbClr val="262626"/>
                </a:solidFill>
                <a:latin typeface="Arial"/>
                <a:ea typeface="Arial Unicode MS"/>
              </a:rPr>
              <a:t>Trang chủ</a:t>
            </a:r>
            <a:endParaRPr b="0" lang="en-US" sz="5400" spc="-1" strike="noStrike">
              <a:solidFill>
                <a:srgbClr val="000000"/>
              </a:solidFill>
              <a:latin typeface="Arial"/>
            </a:endParaRPr>
          </a:p>
        </p:txBody>
      </p:sp>
      <p:pic>
        <p:nvPicPr>
          <p:cNvPr id="528" name="Picture 2" descr=""/>
          <p:cNvPicPr/>
          <p:nvPr/>
        </p:nvPicPr>
        <p:blipFill>
          <a:blip r:embed="rId1"/>
          <a:stretch/>
        </p:blipFill>
        <p:spPr>
          <a:xfrm>
            <a:off x="1009800" y="1105560"/>
            <a:ext cx="9907920" cy="5240160"/>
          </a:xfrm>
          <a:prstGeom prst="rect">
            <a:avLst/>
          </a:prstGeom>
          <a:ln>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4755</TotalTime>
  <Application>LibreOffice/6.2.3.2$Linux_X86_64 LibreOffice_project/aecc05fe267cc68dde00352a451aa867b3b546ac</Application>
  <Words>611</Words>
  <Paragraphs>65</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2018-04-24T17:14:44Z</dcterms:created>
  <dc:creator>Allppt.com;Googleslidesppt.com</dc:creator>
  <dc:description/>
  <dc:language>en-US</dc:language>
  <cp:lastModifiedBy/>
  <dcterms:modified xsi:type="dcterms:W3CDTF">2019-05-17T22:05:31Z</dcterms:modified>
  <cp:revision>119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16</vt:i4>
  </property>
</Properties>
</file>